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4"/>
  </p:sldMasterIdLst>
  <p:notesMasterIdLst>
    <p:notesMasterId r:id="rId23"/>
  </p:notesMasterIdLst>
  <p:handoutMasterIdLst>
    <p:handoutMasterId r:id="rId24"/>
  </p:handoutMasterIdLst>
  <p:sldIdLst>
    <p:sldId id="256" r:id="rId5"/>
    <p:sldId id="261" r:id="rId6"/>
    <p:sldId id="262" r:id="rId7"/>
    <p:sldId id="263" r:id="rId8"/>
    <p:sldId id="264" r:id="rId9"/>
    <p:sldId id="265" r:id="rId10"/>
    <p:sldId id="266" r:id="rId11"/>
    <p:sldId id="267" r:id="rId12"/>
    <p:sldId id="268" r:id="rId13"/>
    <p:sldId id="273" r:id="rId14"/>
    <p:sldId id="274" r:id="rId15"/>
    <p:sldId id="272" r:id="rId16"/>
    <p:sldId id="271" r:id="rId17"/>
    <p:sldId id="269" r:id="rId18"/>
    <p:sldId id="270" r:id="rId19"/>
    <p:sldId id="275" r:id="rId20"/>
    <p:sldId id="260"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E0EA64-B271-45AF-95ED-4D683A407D89}">
          <p14:sldIdLst>
            <p14:sldId id="256"/>
            <p14:sldId id="261"/>
            <p14:sldId id="262"/>
            <p14:sldId id="263"/>
            <p14:sldId id="264"/>
            <p14:sldId id="265"/>
            <p14:sldId id="266"/>
            <p14:sldId id="267"/>
            <p14:sldId id="268"/>
            <p14:sldId id="273"/>
            <p14:sldId id="274"/>
            <p14:sldId id="272"/>
            <p14:sldId id="271"/>
            <p14:sldId id="269"/>
            <p14:sldId id="270"/>
            <p14:sldId id="275"/>
          </p14:sldIdLst>
        </p14:section>
        <p14:section name="Untitled Section" id="{40F7AD0D-9E9D-4733-A1FF-CC7E9FE7E4BF}">
          <p14:sldIdLst>
            <p14:sldId id="260"/>
            <p14:sldId id="2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7A79C7-6A80-46A3-A917-C68C4A94B233}" v="3" dt="2022-11-01T19:41:48.992"/>
    <p1510:client id="{E2EB305B-E28C-7241-B577-7A87C0CEA4E9}" v="8" dt="2022-11-01T19:52:42.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05" autoAdjust="0"/>
    <p:restoredTop sz="94648" autoAdjust="0"/>
  </p:normalViewPr>
  <p:slideViewPr>
    <p:cSldViewPr snapToGrid="0">
      <p:cViewPr varScale="1">
        <p:scale>
          <a:sx n="115" d="100"/>
          <a:sy n="115" d="100"/>
        </p:scale>
        <p:origin x="304" y="20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ata13.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ata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ata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5.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13.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rawing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AC823A-C4BC-4950-910A-C7830C80716D}"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725316BA-022E-4ABA-9B05-8B80670440E7}">
      <dgm:prSet/>
      <dgm:spPr/>
      <dgm:t>
        <a:bodyPr/>
        <a:lstStyle/>
        <a:p>
          <a:r>
            <a:rPr lang="en-US" b="0" i="0"/>
            <a:t>Network security is the protection of the underlying networking infrastructure from unauthorized access, misuse, or theft.</a:t>
          </a:r>
          <a:endParaRPr lang="en-US"/>
        </a:p>
      </dgm:t>
    </dgm:pt>
    <dgm:pt modelId="{65DB02A1-4962-466E-B2AB-73D887D7D6B2}" type="parTrans" cxnId="{7052B5C8-ED67-4D29-A6CC-18239CBAF6ED}">
      <dgm:prSet/>
      <dgm:spPr/>
      <dgm:t>
        <a:bodyPr/>
        <a:lstStyle/>
        <a:p>
          <a:endParaRPr lang="en-US"/>
        </a:p>
      </dgm:t>
    </dgm:pt>
    <dgm:pt modelId="{0B659BED-FDA5-4753-A645-616A057CAECF}" type="sibTrans" cxnId="{7052B5C8-ED67-4D29-A6CC-18239CBAF6ED}">
      <dgm:prSet/>
      <dgm:spPr/>
      <dgm:t>
        <a:bodyPr/>
        <a:lstStyle/>
        <a:p>
          <a:endParaRPr lang="en-US"/>
        </a:p>
      </dgm:t>
    </dgm:pt>
    <dgm:pt modelId="{DEC546F9-BBBA-48BC-9095-B6AFE38AF868}">
      <dgm:prSet/>
      <dgm:spPr/>
      <dgm:t>
        <a:bodyPr/>
        <a:lstStyle/>
        <a:p>
          <a:r>
            <a:rPr lang="en-US" b="0" i="0"/>
            <a:t>It involves creating a secure infrastructure for devices, applications, users, and applications to work in a secure manner.</a:t>
          </a:r>
          <a:endParaRPr lang="en-US"/>
        </a:p>
      </dgm:t>
    </dgm:pt>
    <dgm:pt modelId="{713AC19B-3B93-4E49-AB1D-465AC8F221A4}" type="parTrans" cxnId="{7960881C-7A41-4D97-B719-C8CFA6F92319}">
      <dgm:prSet/>
      <dgm:spPr/>
      <dgm:t>
        <a:bodyPr/>
        <a:lstStyle/>
        <a:p>
          <a:endParaRPr lang="en-US"/>
        </a:p>
      </dgm:t>
    </dgm:pt>
    <dgm:pt modelId="{CD16D924-A07E-4AD1-9C68-D98DDFFE4A8C}" type="sibTrans" cxnId="{7960881C-7A41-4D97-B719-C8CFA6F92319}">
      <dgm:prSet/>
      <dgm:spPr/>
      <dgm:t>
        <a:bodyPr/>
        <a:lstStyle/>
        <a:p>
          <a:endParaRPr lang="en-US"/>
        </a:p>
      </dgm:t>
    </dgm:pt>
    <dgm:pt modelId="{981F146C-8A9F-4468-8140-5706834A01D8}" type="pres">
      <dgm:prSet presAssocID="{7EAC823A-C4BC-4950-910A-C7830C80716D}" presName="hierChild1" presStyleCnt="0">
        <dgm:presLayoutVars>
          <dgm:chPref val="1"/>
          <dgm:dir/>
          <dgm:animOne val="branch"/>
          <dgm:animLvl val="lvl"/>
          <dgm:resizeHandles/>
        </dgm:presLayoutVars>
      </dgm:prSet>
      <dgm:spPr/>
    </dgm:pt>
    <dgm:pt modelId="{E35F87F3-4A27-413E-9EDD-A4183E9E8149}" type="pres">
      <dgm:prSet presAssocID="{725316BA-022E-4ABA-9B05-8B80670440E7}" presName="hierRoot1" presStyleCnt="0"/>
      <dgm:spPr/>
    </dgm:pt>
    <dgm:pt modelId="{0CDF5C69-02BB-4688-B3BC-E954BEB1B59B}" type="pres">
      <dgm:prSet presAssocID="{725316BA-022E-4ABA-9B05-8B80670440E7}" presName="composite" presStyleCnt="0"/>
      <dgm:spPr/>
    </dgm:pt>
    <dgm:pt modelId="{AC6EEEE8-8B9C-4566-8339-9F1B310F9809}" type="pres">
      <dgm:prSet presAssocID="{725316BA-022E-4ABA-9B05-8B80670440E7}" presName="background" presStyleLbl="node0" presStyleIdx="0" presStyleCnt="2"/>
      <dgm:spPr/>
    </dgm:pt>
    <dgm:pt modelId="{1C14E650-0563-4E74-B586-9881DA8DEBF9}" type="pres">
      <dgm:prSet presAssocID="{725316BA-022E-4ABA-9B05-8B80670440E7}" presName="text" presStyleLbl="fgAcc0" presStyleIdx="0" presStyleCnt="2">
        <dgm:presLayoutVars>
          <dgm:chPref val="3"/>
        </dgm:presLayoutVars>
      </dgm:prSet>
      <dgm:spPr/>
    </dgm:pt>
    <dgm:pt modelId="{8E812C8B-A2D7-4E9B-89F7-236FECB70E19}" type="pres">
      <dgm:prSet presAssocID="{725316BA-022E-4ABA-9B05-8B80670440E7}" presName="hierChild2" presStyleCnt="0"/>
      <dgm:spPr/>
    </dgm:pt>
    <dgm:pt modelId="{CBBC63ED-BE66-4013-B6FB-E4A3A443E006}" type="pres">
      <dgm:prSet presAssocID="{DEC546F9-BBBA-48BC-9095-B6AFE38AF868}" presName="hierRoot1" presStyleCnt="0"/>
      <dgm:spPr/>
    </dgm:pt>
    <dgm:pt modelId="{EDA1C12A-2FBD-40D2-9B6F-CD55BCE69245}" type="pres">
      <dgm:prSet presAssocID="{DEC546F9-BBBA-48BC-9095-B6AFE38AF868}" presName="composite" presStyleCnt="0"/>
      <dgm:spPr/>
    </dgm:pt>
    <dgm:pt modelId="{23FB303B-7FB0-4B2B-9B3E-B8CA8B9021AB}" type="pres">
      <dgm:prSet presAssocID="{DEC546F9-BBBA-48BC-9095-B6AFE38AF868}" presName="background" presStyleLbl="node0" presStyleIdx="1" presStyleCnt="2"/>
      <dgm:spPr/>
    </dgm:pt>
    <dgm:pt modelId="{2D2956FC-963A-4D87-9FB8-3D4EDDC587DF}" type="pres">
      <dgm:prSet presAssocID="{DEC546F9-BBBA-48BC-9095-B6AFE38AF868}" presName="text" presStyleLbl="fgAcc0" presStyleIdx="1" presStyleCnt="2">
        <dgm:presLayoutVars>
          <dgm:chPref val="3"/>
        </dgm:presLayoutVars>
      </dgm:prSet>
      <dgm:spPr/>
    </dgm:pt>
    <dgm:pt modelId="{2657B063-CAEE-416E-A0CD-688133407AF2}" type="pres">
      <dgm:prSet presAssocID="{DEC546F9-BBBA-48BC-9095-B6AFE38AF868}" presName="hierChild2" presStyleCnt="0"/>
      <dgm:spPr/>
    </dgm:pt>
  </dgm:ptLst>
  <dgm:cxnLst>
    <dgm:cxn modelId="{7960881C-7A41-4D97-B719-C8CFA6F92319}" srcId="{7EAC823A-C4BC-4950-910A-C7830C80716D}" destId="{DEC546F9-BBBA-48BC-9095-B6AFE38AF868}" srcOrd="1" destOrd="0" parTransId="{713AC19B-3B93-4E49-AB1D-465AC8F221A4}" sibTransId="{CD16D924-A07E-4AD1-9C68-D98DDFFE4A8C}"/>
    <dgm:cxn modelId="{50A09A3C-8E9A-4D1C-B76C-2D099138951E}" type="presOf" srcId="{DEC546F9-BBBA-48BC-9095-B6AFE38AF868}" destId="{2D2956FC-963A-4D87-9FB8-3D4EDDC587DF}" srcOrd="0" destOrd="0" presId="urn:microsoft.com/office/officeart/2005/8/layout/hierarchy1"/>
    <dgm:cxn modelId="{3035434D-3B1A-4CA8-B9D2-71E721C09F3C}" type="presOf" srcId="{725316BA-022E-4ABA-9B05-8B80670440E7}" destId="{1C14E650-0563-4E74-B586-9881DA8DEBF9}" srcOrd="0" destOrd="0" presId="urn:microsoft.com/office/officeart/2005/8/layout/hierarchy1"/>
    <dgm:cxn modelId="{F8D8948B-929D-4DE7-8F83-33FAD0C32DE9}" type="presOf" srcId="{7EAC823A-C4BC-4950-910A-C7830C80716D}" destId="{981F146C-8A9F-4468-8140-5706834A01D8}" srcOrd="0" destOrd="0" presId="urn:microsoft.com/office/officeart/2005/8/layout/hierarchy1"/>
    <dgm:cxn modelId="{7052B5C8-ED67-4D29-A6CC-18239CBAF6ED}" srcId="{7EAC823A-C4BC-4950-910A-C7830C80716D}" destId="{725316BA-022E-4ABA-9B05-8B80670440E7}" srcOrd="0" destOrd="0" parTransId="{65DB02A1-4962-466E-B2AB-73D887D7D6B2}" sibTransId="{0B659BED-FDA5-4753-A645-616A057CAECF}"/>
    <dgm:cxn modelId="{55F4B118-2272-40F7-9DE1-81C05817BE77}" type="presParOf" srcId="{981F146C-8A9F-4468-8140-5706834A01D8}" destId="{E35F87F3-4A27-413E-9EDD-A4183E9E8149}" srcOrd="0" destOrd="0" presId="urn:microsoft.com/office/officeart/2005/8/layout/hierarchy1"/>
    <dgm:cxn modelId="{812DCF33-1F33-4C73-B6FC-7B629A4DCB4E}" type="presParOf" srcId="{E35F87F3-4A27-413E-9EDD-A4183E9E8149}" destId="{0CDF5C69-02BB-4688-B3BC-E954BEB1B59B}" srcOrd="0" destOrd="0" presId="urn:microsoft.com/office/officeart/2005/8/layout/hierarchy1"/>
    <dgm:cxn modelId="{DC01A732-FBA5-4C91-8F14-FFC8BA445EF7}" type="presParOf" srcId="{0CDF5C69-02BB-4688-B3BC-E954BEB1B59B}" destId="{AC6EEEE8-8B9C-4566-8339-9F1B310F9809}" srcOrd="0" destOrd="0" presId="urn:microsoft.com/office/officeart/2005/8/layout/hierarchy1"/>
    <dgm:cxn modelId="{6FBF06E2-07E3-4F09-9511-60CA8F8067BA}" type="presParOf" srcId="{0CDF5C69-02BB-4688-B3BC-E954BEB1B59B}" destId="{1C14E650-0563-4E74-B586-9881DA8DEBF9}" srcOrd="1" destOrd="0" presId="urn:microsoft.com/office/officeart/2005/8/layout/hierarchy1"/>
    <dgm:cxn modelId="{DCAC7D79-471F-432A-B72F-05B47949CCDA}" type="presParOf" srcId="{E35F87F3-4A27-413E-9EDD-A4183E9E8149}" destId="{8E812C8B-A2D7-4E9B-89F7-236FECB70E19}" srcOrd="1" destOrd="0" presId="urn:microsoft.com/office/officeart/2005/8/layout/hierarchy1"/>
    <dgm:cxn modelId="{D87B39FE-0B1B-4B61-A4FD-99432C75BF7A}" type="presParOf" srcId="{981F146C-8A9F-4468-8140-5706834A01D8}" destId="{CBBC63ED-BE66-4013-B6FB-E4A3A443E006}" srcOrd="1" destOrd="0" presId="urn:microsoft.com/office/officeart/2005/8/layout/hierarchy1"/>
    <dgm:cxn modelId="{4B974867-9C17-41CF-8173-41E381857DF3}" type="presParOf" srcId="{CBBC63ED-BE66-4013-B6FB-E4A3A443E006}" destId="{EDA1C12A-2FBD-40D2-9B6F-CD55BCE69245}" srcOrd="0" destOrd="0" presId="urn:microsoft.com/office/officeart/2005/8/layout/hierarchy1"/>
    <dgm:cxn modelId="{C041B565-41FB-400A-9CBF-69BB9B5AF811}" type="presParOf" srcId="{EDA1C12A-2FBD-40D2-9B6F-CD55BCE69245}" destId="{23FB303B-7FB0-4B2B-9B3E-B8CA8B9021AB}" srcOrd="0" destOrd="0" presId="urn:microsoft.com/office/officeart/2005/8/layout/hierarchy1"/>
    <dgm:cxn modelId="{E71CDEA6-DA14-458E-9CEF-69DA60283FB8}" type="presParOf" srcId="{EDA1C12A-2FBD-40D2-9B6F-CD55BCE69245}" destId="{2D2956FC-963A-4D87-9FB8-3D4EDDC587DF}" srcOrd="1" destOrd="0" presId="urn:microsoft.com/office/officeart/2005/8/layout/hierarchy1"/>
    <dgm:cxn modelId="{6E48C3B7-332D-44D7-BEDC-DF7B94608F35}" type="presParOf" srcId="{CBBC63ED-BE66-4013-B6FB-E4A3A443E006}" destId="{2657B063-CAEE-416E-A0CD-688133407AF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CA4D086-965B-47D2-A9CB-ABF8E7F921DC}"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F9FCB856-FC0B-4A61-8C17-FF62BC7D042E}">
      <dgm:prSet/>
      <dgm:spPr/>
      <dgm:t>
        <a:bodyPr/>
        <a:lstStyle/>
        <a:p>
          <a:r>
            <a:rPr lang="en-US"/>
            <a:t>Network Security Salary Figures: According to Payscale.com, the average salary of a network security engineer ranges from $57,000 to $128,000.</a:t>
          </a:r>
        </a:p>
      </dgm:t>
    </dgm:pt>
    <dgm:pt modelId="{6AB4E0E9-2D58-4BAE-B588-562EA6BDCAB3}" type="parTrans" cxnId="{EB06E832-0FC3-4ED7-93D0-049DF30E89F4}">
      <dgm:prSet/>
      <dgm:spPr/>
      <dgm:t>
        <a:bodyPr/>
        <a:lstStyle/>
        <a:p>
          <a:endParaRPr lang="en-US"/>
        </a:p>
      </dgm:t>
    </dgm:pt>
    <dgm:pt modelId="{24B0B38B-4E77-49A6-9B46-60EDB21955E2}" type="sibTrans" cxnId="{EB06E832-0FC3-4ED7-93D0-049DF30E89F4}">
      <dgm:prSet/>
      <dgm:spPr/>
      <dgm:t>
        <a:bodyPr/>
        <a:lstStyle/>
        <a:p>
          <a:endParaRPr lang="en-US"/>
        </a:p>
      </dgm:t>
    </dgm:pt>
    <dgm:pt modelId="{73803C85-F4D8-4BA7-862B-ABDCF6524036}">
      <dgm:prSet/>
      <dgm:spPr/>
      <dgm:t>
        <a:bodyPr/>
        <a:lstStyle/>
        <a:p>
          <a:r>
            <a:rPr lang="en-US"/>
            <a:t>This is not finalized though, with the increase in cyber attacks and cyber security jobs popping up right now pay is boosted.</a:t>
          </a:r>
        </a:p>
      </dgm:t>
    </dgm:pt>
    <dgm:pt modelId="{80594230-BF78-48D5-8863-3C871F77264E}" type="parTrans" cxnId="{A0BBFF21-A759-4289-B0F1-B0A88B1076A5}">
      <dgm:prSet/>
      <dgm:spPr/>
      <dgm:t>
        <a:bodyPr/>
        <a:lstStyle/>
        <a:p>
          <a:endParaRPr lang="en-US"/>
        </a:p>
      </dgm:t>
    </dgm:pt>
    <dgm:pt modelId="{B46E71FF-C3EE-4A51-86F2-DC41D511C16A}" type="sibTrans" cxnId="{A0BBFF21-A759-4289-B0F1-B0A88B1076A5}">
      <dgm:prSet/>
      <dgm:spPr/>
      <dgm:t>
        <a:bodyPr/>
        <a:lstStyle/>
        <a:p>
          <a:endParaRPr lang="en-US"/>
        </a:p>
      </dgm:t>
    </dgm:pt>
    <dgm:pt modelId="{3A709C53-742C-7D4C-92D5-C845771353E2}" type="pres">
      <dgm:prSet presAssocID="{6CA4D086-965B-47D2-A9CB-ABF8E7F921DC}" presName="hierChild1" presStyleCnt="0">
        <dgm:presLayoutVars>
          <dgm:chPref val="1"/>
          <dgm:dir/>
          <dgm:animOne val="branch"/>
          <dgm:animLvl val="lvl"/>
          <dgm:resizeHandles/>
        </dgm:presLayoutVars>
      </dgm:prSet>
      <dgm:spPr/>
    </dgm:pt>
    <dgm:pt modelId="{4D901D89-AF89-4844-ADE5-C0439C83EBC1}" type="pres">
      <dgm:prSet presAssocID="{F9FCB856-FC0B-4A61-8C17-FF62BC7D042E}" presName="hierRoot1" presStyleCnt="0"/>
      <dgm:spPr/>
    </dgm:pt>
    <dgm:pt modelId="{D54705F5-5373-3A41-BD24-2549443181DC}" type="pres">
      <dgm:prSet presAssocID="{F9FCB856-FC0B-4A61-8C17-FF62BC7D042E}" presName="composite" presStyleCnt="0"/>
      <dgm:spPr/>
    </dgm:pt>
    <dgm:pt modelId="{E7BFD025-1E1D-5D40-95CE-7154E5F225FC}" type="pres">
      <dgm:prSet presAssocID="{F9FCB856-FC0B-4A61-8C17-FF62BC7D042E}" presName="background" presStyleLbl="node0" presStyleIdx="0" presStyleCnt="2"/>
      <dgm:spPr/>
    </dgm:pt>
    <dgm:pt modelId="{0A58E94C-16F7-444A-911C-DA1E35093D15}" type="pres">
      <dgm:prSet presAssocID="{F9FCB856-FC0B-4A61-8C17-FF62BC7D042E}" presName="text" presStyleLbl="fgAcc0" presStyleIdx="0" presStyleCnt="2">
        <dgm:presLayoutVars>
          <dgm:chPref val="3"/>
        </dgm:presLayoutVars>
      </dgm:prSet>
      <dgm:spPr/>
    </dgm:pt>
    <dgm:pt modelId="{2DC71B1B-2DD7-4047-B9F3-C8FDF567CCE0}" type="pres">
      <dgm:prSet presAssocID="{F9FCB856-FC0B-4A61-8C17-FF62BC7D042E}" presName="hierChild2" presStyleCnt="0"/>
      <dgm:spPr/>
    </dgm:pt>
    <dgm:pt modelId="{BB19E8FC-7D27-0D4F-9056-AFE8AB04EEC2}" type="pres">
      <dgm:prSet presAssocID="{73803C85-F4D8-4BA7-862B-ABDCF6524036}" presName="hierRoot1" presStyleCnt="0"/>
      <dgm:spPr/>
    </dgm:pt>
    <dgm:pt modelId="{F037A992-16E4-4F4E-A64D-7E6F3DD6B949}" type="pres">
      <dgm:prSet presAssocID="{73803C85-F4D8-4BA7-862B-ABDCF6524036}" presName="composite" presStyleCnt="0"/>
      <dgm:spPr/>
    </dgm:pt>
    <dgm:pt modelId="{5BE47990-28F0-F34C-BBDE-84133F94E9F8}" type="pres">
      <dgm:prSet presAssocID="{73803C85-F4D8-4BA7-862B-ABDCF6524036}" presName="background" presStyleLbl="node0" presStyleIdx="1" presStyleCnt="2"/>
      <dgm:spPr/>
    </dgm:pt>
    <dgm:pt modelId="{3D69987F-3D05-0B43-A2C3-4603B05DA765}" type="pres">
      <dgm:prSet presAssocID="{73803C85-F4D8-4BA7-862B-ABDCF6524036}" presName="text" presStyleLbl="fgAcc0" presStyleIdx="1" presStyleCnt="2">
        <dgm:presLayoutVars>
          <dgm:chPref val="3"/>
        </dgm:presLayoutVars>
      </dgm:prSet>
      <dgm:spPr/>
    </dgm:pt>
    <dgm:pt modelId="{922BD97D-AA7F-7C4E-AA5F-789E4E384FAC}" type="pres">
      <dgm:prSet presAssocID="{73803C85-F4D8-4BA7-862B-ABDCF6524036}" presName="hierChild2" presStyleCnt="0"/>
      <dgm:spPr/>
    </dgm:pt>
  </dgm:ptLst>
  <dgm:cxnLst>
    <dgm:cxn modelId="{A0BBFF21-A759-4289-B0F1-B0A88B1076A5}" srcId="{6CA4D086-965B-47D2-A9CB-ABF8E7F921DC}" destId="{73803C85-F4D8-4BA7-862B-ABDCF6524036}" srcOrd="1" destOrd="0" parTransId="{80594230-BF78-48D5-8863-3C871F77264E}" sibTransId="{B46E71FF-C3EE-4A51-86F2-DC41D511C16A}"/>
    <dgm:cxn modelId="{EB06E832-0FC3-4ED7-93D0-049DF30E89F4}" srcId="{6CA4D086-965B-47D2-A9CB-ABF8E7F921DC}" destId="{F9FCB856-FC0B-4A61-8C17-FF62BC7D042E}" srcOrd="0" destOrd="0" parTransId="{6AB4E0E9-2D58-4BAE-B588-562EA6BDCAB3}" sibTransId="{24B0B38B-4E77-49A6-9B46-60EDB21955E2}"/>
    <dgm:cxn modelId="{3DEA5DB6-FBDE-DC42-A7BC-4A8A4B8B6504}" type="presOf" srcId="{73803C85-F4D8-4BA7-862B-ABDCF6524036}" destId="{3D69987F-3D05-0B43-A2C3-4603B05DA765}" srcOrd="0" destOrd="0" presId="urn:microsoft.com/office/officeart/2005/8/layout/hierarchy1"/>
    <dgm:cxn modelId="{B05A8DBD-9DB1-4C4B-88EF-FA4F965B8AE2}" type="presOf" srcId="{6CA4D086-965B-47D2-A9CB-ABF8E7F921DC}" destId="{3A709C53-742C-7D4C-92D5-C845771353E2}" srcOrd="0" destOrd="0" presId="urn:microsoft.com/office/officeart/2005/8/layout/hierarchy1"/>
    <dgm:cxn modelId="{4FD0A2FE-4FD9-D447-A396-BC6145FD78F3}" type="presOf" srcId="{F9FCB856-FC0B-4A61-8C17-FF62BC7D042E}" destId="{0A58E94C-16F7-444A-911C-DA1E35093D15}" srcOrd="0" destOrd="0" presId="urn:microsoft.com/office/officeart/2005/8/layout/hierarchy1"/>
    <dgm:cxn modelId="{D1F7E13E-FB3A-C74C-9E42-4AD9F01A44F4}" type="presParOf" srcId="{3A709C53-742C-7D4C-92D5-C845771353E2}" destId="{4D901D89-AF89-4844-ADE5-C0439C83EBC1}" srcOrd="0" destOrd="0" presId="urn:microsoft.com/office/officeart/2005/8/layout/hierarchy1"/>
    <dgm:cxn modelId="{CA76F4F3-C7EB-CB4C-BB00-48D71BE2F067}" type="presParOf" srcId="{4D901D89-AF89-4844-ADE5-C0439C83EBC1}" destId="{D54705F5-5373-3A41-BD24-2549443181DC}" srcOrd="0" destOrd="0" presId="urn:microsoft.com/office/officeart/2005/8/layout/hierarchy1"/>
    <dgm:cxn modelId="{F34B75DA-6194-6C45-B3AA-B283ECC4E167}" type="presParOf" srcId="{D54705F5-5373-3A41-BD24-2549443181DC}" destId="{E7BFD025-1E1D-5D40-95CE-7154E5F225FC}" srcOrd="0" destOrd="0" presId="urn:microsoft.com/office/officeart/2005/8/layout/hierarchy1"/>
    <dgm:cxn modelId="{E35F1534-9598-6040-B783-5E05F4980DB6}" type="presParOf" srcId="{D54705F5-5373-3A41-BD24-2549443181DC}" destId="{0A58E94C-16F7-444A-911C-DA1E35093D15}" srcOrd="1" destOrd="0" presId="urn:microsoft.com/office/officeart/2005/8/layout/hierarchy1"/>
    <dgm:cxn modelId="{CDA57D21-BC36-EE44-817C-F2281373F8B3}" type="presParOf" srcId="{4D901D89-AF89-4844-ADE5-C0439C83EBC1}" destId="{2DC71B1B-2DD7-4047-B9F3-C8FDF567CCE0}" srcOrd="1" destOrd="0" presId="urn:microsoft.com/office/officeart/2005/8/layout/hierarchy1"/>
    <dgm:cxn modelId="{AB56B49A-E317-B749-B7A9-524DAD6D603B}" type="presParOf" srcId="{3A709C53-742C-7D4C-92D5-C845771353E2}" destId="{BB19E8FC-7D27-0D4F-9056-AFE8AB04EEC2}" srcOrd="1" destOrd="0" presId="urn:microsoft.com/office/officeart/2005/8/layout/hierarchy1"/>
    <dgm:cxn modelId="{2628B8DB-6251-6940-8D5C-B51C7173132C}" type="presParOf" srcId="{BB19E8FC-7D27-0D4F-9056-AFE8AB04EEC2}" destId="{F037A992-16E4-4F4E-A64D-7E6F3DD6B949}" srcOrd="0" destOrd="0" presId="urn:microsoft.com/office/officeart/2005/8/layout/hierarchy1"/>
    <dgm:cxn modelId="{A6B8267A-66DE-8549-A3E8-12DC38F8CB42}" type="presParOf" srcId="{F037A992-16E4-4F4E-A64D-7E6F3DD6B949}" destId="{5BE47990-28F0-F34C-BBDE-84133F94E9F8}" srcOrd="0" destOrd="0" presId="urn:microsoft.com/office/officeart/2005/8/layout/hierarchy1"/>
    <dgm:cxn modelId="{E5F143FF-490F-8241-BA99-62BBE1BA30DC}" type="presParOf" srcId="{F037A992-16E4-4F4E-A64D-7E6F3DD6B949}" destId="{3D69987F-3D05-0B43-A2C3-4603B05DA765}" srcOrd="1" destOrd="0" presId="urn:microsoft.com/office/officeart/2005/8/layout/hierarchy1"/>
    <dgm:cxn modelId="{18FF0123-B73C-B247-9113-55D69ED4101A}" type="presParOf" srcId="{BB19E8FC-7D27-0D4F-9056-AFE8AB04EEC2}" destId="{922BD97D-AA7F-7C4E-AA5F-789E4E384FA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74971A-E93F-42EA-BA3F-0DB80E86BA2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D090A86-0AC0-4FE9-969F-3742DE96703E}">
      <dgm:prSet/>
      <dgm:spPr/>
      <dgm:t>
        <a:bodyPr/>
        <a:lstStyle/>
        <a:p>
          <a:r>
            <a:rPr lang="en-US"/>
            <a:t>There is a huge market for network security professionals starting from a fresher to an executive level. </a:t>
          </a:r>
        </a:p>
      </dgm:t>
    </dgm:pt>
    <dgm:pt modelId="{DBF256F9-6837-44A7-AB4F-69BB7A608BC6}" type="parTrans" cxnId="{549FCD1D-23E8-412C-8650-01767327AA79}">
      <dgm:prSet/>
      <dgm:spPr/>
      <dgm:t>
        <a:bodyPr/>
        <a:lstStyle/>
        <a:p>
          <a:endParaRPr lang="en-US"/>
        </a:p>
      </dgm:t>
    </dgm:pt>
    <dgm:pt modelId="{C892D01C-D677-4F61-99C7-A503A4B98EAF}" type="sibTrans" cxnId="{549FCD1D-23E8-412C-8650-01767327AA79}">
      <dgm:prSet/>
      <dgm:spPr/>
      <dgm:t>
        <a:bodyPr/>
        <a:lstStyle/>
        <a:p>
          <a:endParaRPr lang="en-US"/>
        </a:p>
      </dgm:t>
    </dgm:pt>
    <dgm:pt modelId="{EAC6C792-F1BC-4E49-920D-F19E0AECBFA6}">
      <dgm:prSet/>
      <dgm:spPr/>
      <dgm:t>
        <a:bodyPr/>
        <a:lstStyle/>
        <a:p>
          <a:r>
            <a:rPr lang="en-US"/>
            <a:t>There are over 110,000 Network Security jobs currently listed on LinkedIn alone, and a network security certification can help you land these jobs and pave the path towards a promising career.</a:t>
          </a:r>
        </a:p>
      </dgm:t>
    </dgm:pt>
    <dgm:pt modelId="{DDE14440-A900-4431-A4F8-489D28713C4E}" type="parTrans" cxnId="{C58E5783-D9F1-4E04-9D64-D4ED46117793}">
      <dgm:prSet/>
      <dgm:spPr/>
      <dgm:t>
        <a:bodyPr/>
        <a:lstStyle/>
        <a:p>
          <a:endParaRPr lang="en-US"/>
        </a:p>
      </dgm:t>
    </dgm:pt>
    <dgm:pt modelId="{2DBE8519-8817-403A-8812-02EA247E10BA}" type="sibTrans" cxnId="{C58E5783-D9F1-4E04-9D64-D4ED46117793}">
      <dgm:prSet/>
      <dgm:spPr/>
      <dgm:t>
        <a:bodyPr/>
        <a:lstStyle/>
        <a:p>
          <a:endParaRPr lang="en-US"/>
        </a:p>
      </dgm:t>
    </dgm:pt>
    <dgm:pt modelId="{D02BB57E-1DD4-4CAD-B7A2-3D18DAD17CEC}" type="pres">
      <dgm:prSet presAssocID="{7F74971A-E93F-42EA-BA3F-0DB80E86BA23}" presName="root" presStyleCnt="0">
        <dgm:presLayoutVars>
          <dgm:dir/>
          <dgm:resizeHandles val="exact"/>
        </dgm:presLayoutVars>
      </dgm:prSet>
      <dgm:spPr/>
    </dgm:pt>
    <dgm:pt modelId="{3BE19416-AD12-4048-B701-043D89FF6C14}" type="pres">
      <dgm:prSet presAssocID="{4D090A86-0AC0-4FE9-969F-3742DE96703E}" presName="compNode" presStyleCnt="0"/>
      <dgm:spPr/>
    </dgm:pt>
    <dgm:pt modelId="{C9A7AEC4-D4A3-4005-B7A0-3025CE13EE8F}" type="pres">
      <dgm:prSet presAssocID="{4D090A86-0AC0-4FE9-969F-3742DE96703E}" presName="bgRect" presStyleLbl="bgShp" presStyleIdx="0" presStyleCnt="2"/>
      <dgm:spPr/>
    </dgm:pt>
    <dgm:pt modelId="{0CC81DCF-BC82-420A-9DEB-43C72B7DC81E}" type="pres">
      <dgm:prSet presAssocID="{4D090A86-0AC0-4FE9-969F-3742DE96703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Network"/>
        </a:ext>
      </dgm:extLst>
    </dgm:pt>
    <dgm:pt modelId="{624F289A-4A8A-4ED5-88FA-32CF28384A80}" type="pres">
      <dgm:prSet presAssocID="{4D090A86-0AC0-4FE9-969F-3742DE96703E}" presName="spaceRect" presStyleCnt="0"/>
      <dgm:spPr/>
    </dgm:pt>
    <dgm:pt modelId="{0C164B5C-30AD-441A-9E60-3395CC2AE719}" type="pres">
      <dgm:prSet presAssocID="{4D090A86-0AC0-4FE9-969F-3742DE96703E}" presName="parTx" presStyleLbl="revTx" presStyleIdx="0" presStyleCnt="2">
        <dgm:presLayoutVars>
          <dgm:chMax val="0"/>
          <dgm:chPref val="0"/>
        </dgm:presLayoutVars>
      </dgm:prSet>
      <dgm:spPr/>
    </dgm:pt>
    <dgm:pt modelId="{217FCB7D-BF78-4606-8FE9-FBD38AC2997D}" type="pres">
      <dgm:prSet presAssocID="{C892D01C-D677-4F61-99C7-A503A4B98EAF}" presName="sibTrans" presStyleCnt="0"/>
      <dgm:spPr/>
    </dgm:pt>
    <dgm:pt modelId="{E8042AB2-9731-41F4-81BA-F1B7BF03ED7D}" type="pres">
      <dgm:prSet presAssocID="{EAC6C792-F1BC-4E49-920D-F19E0AECBFA6}" presName="compNode" presStyleCnt="0"/>
      <dgm:spPr/>
    </dgm:pt>
    <dgm:pt modelId="{EAAC8AC7-BA58-4FB5-931B-7C23918162ED}" type="pres">
      <dgm:prSet presAssocID="{EAC6C792-F1BC-4E49-920D-F19E0AECBFA6}" presName="bgRect" presStyleLbl="bgShp" presStyleIdx="1" presStyleCnt="2"/>
      <dgm:spPr/>
    </dgm:pt>
    <dgm:pt modelId="{053E8092-1868-40F3-BF97-7067C8A26C2F}" type="pres">
      <dgm:prSet presAssocID="{EAC6C792-F1BC-4E49-920D-F19E0AECBFA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06F6B213-21E6-408F-B0CC-729880D2B37C}" type="pres">
      <dgm:prSet presAssocID="{EAC6C792-F1BC-4E49-920D-F19E0AECBFA6}" presName="spaceRect" presStyleCnt="0"/>
      <dgm:spPr/>
    </dgm:pt>
    <dgm:pt modelId="{ADD84474-A2ED-45E6-9AF1-3016AE066C78}" type="pres">
      <dgm:prSet presAssocID="{EAC6C792-F1BC-4E49-920D-F19E0AECBFA6}" presName="parTx" presStyleLbl="revTx" presStyleIdx="1" presStyleCnt="2">
        <dgm:presLayoutVars>
          <dgm:chMax val="0"/>
          <dgm:chPref val="0"/>
        </dgm:presLayoutVars>
      </dgm:prSet>
      <dgm:spPr/>
    </dgm:pt>
  </dgm:ptLst>
  <dgm:cxnLst>
    <dgm:cxn modelId="{549FCD1D-23E8-412C-8650-01767327AA79}" srcId="{7F74971A-E93F-42EA-BA3F-0DB80E86BA23}" destId="{4D090A86-0AC0-4FE9-969F-3742DE96703E}" srcOrd="0" destOrd="0" parTransId="{DBF256F9-6837-44A7-AB4F-69BB7A608BC6}" sibTransId="{C892D01C-D677-4F61-99C7-A503A4B98EAF}"/>
    <dgm:cxn modelId="{F4E6483B-6863-4985-A966-6B52A9FC0024}" type="presOf" srcId="{4D090A86-0AC0-4FE9-969F-3742DE96703E}" destId="{0C164B5C-30AD-441A-9E60-3395CC2AE719}" srcOrd="0" destOrd="0" presId="urn:microsoft.com/office/officeart/2018/2/layout/IconVerticalSolidList"/>
    <dgm:cxn modelId="{C58E5783-D9F1-4E04-9D64-D4ED46117793}" srcId="{7F74971A-E93F-42EA-BA3F-0DB80E86BA23}" destId="{EAC6C792-F1BC-4E49-920D-F19E0AECBFA6}" srcOrd="1" destOrd="0" parTransId="{DDE14440-A900-4431-A4F8-489D28713C4E}" sibTransId="{2DBE8519-8817-403A-8812-02EA247E10BA}"/>
    <dgm:cxn modelId="{B0FAF885-F75E-4EF8-8B63-A41CDEFF404A}" type="presOf" srcId="{7F74971A-E93F-42EA-BA3F-0DB80E86BA23}" destId="{D02BB57E-1DD4-4CAD-B7A2-3D18DAD17CEC}" srcOrd="0" destOrd="0" presId="urn:microsoft.com/office/officeart/2018/2/layout/IconVerticalSolidList"/>
    <dgm:cxn modelId="{C45EFEE1-B5C2-4B05-85E8-826B05EBEF44}" type="presOf" srcId="{EAC6C792-F1BC-4E49-920D-F19E0AECBFA6}" destId="{ADD84474-A2ED-45E6-9AF1-3016AE066C78}" srcOrd="0" destOrd="0" presId="urn:microsoft.com/office/officeart/2018/2/layout/IconVerticalSolidList"/>
    <dgm:cxn modelId="{7FFE4387-87A8-47E3-97C1-D4ECA324533D}" type="presParOf" srcId="{D02BB57E-1DD4-4CAD-B7A2-3D18DAD17CEC}" destId="{3BE19416-AD12-4048-B701-043D89FF6C14}" srcOrd="0" destOrd="0" presId="urn:microsoft.com/office/officeart/2018/2/layout/IconVerticalSolidList"/>
    <dgm:cxn modelId="{DEBB9506-4277-49A5-B263-9556FAFB6C28}" type="presParOf" srcId="{3BE19416-AD12-4048-B701-043D89FF6C14}" destId="{C9A7AEC4-D4A3-4005-B7A0-3025CE13EE8F}" srcOrd="0" destOrd="0" presId="urn:microsoft.com/office/officeart/2018/2/layout/IconVerticalSolidList"/>
    <dgm:cxn modelId="{C46A9AA7-644D-4259-8EF6-61EF2FEC4B7E}" type="presParOf" srcId="{3BE19416-AD12-4048-B701-043D89FF6C14}" destId="{0CC81DCF-BC82-420A-9DEB-43C72B7DC81E}" srcOrd="1" destOrd="0" presId="urn:microsoft.com/office/officeart/2018/2/layout/IconVerticalSolidList"/>
    <dgm:cxn modelId="{35E439CD-5BDE-48F4-B66E-A4808D9C321C}" type="presParOf" srcId="{3BE19416-AD12-4048-B701-043D89FF6C14}" destId="{624F289A-4A8A-4ED5-88FA-32CF28384A80}" srcOrd="2" destOrd="0" presId="urn:microsoft.com/office/officeart/2018/2/layout/IconVerticalSolidList"/>
    <dgm:cxn modelId="{D15B91A7-7F6C-4F63-8D59-F2BF611D1855}" type="presParOf" srcId="{3BE19416-AD12-4048-B701-043D89FF6C14}" destId="{0C164B5C-30AD-441A-9E60-3395CC2AE719}" srcOrd="3" destOrd="0" presId="urn:microsoft.com/office/officeart/2018/2/layout/IconVerticalSolidList"/>
    <dgm:cxn modelId="{5CD4D3C7-7E16-4652-BE23-12ABB1E6EC06}" type="presParOf" srcId="{D02BB57E-1DD4-4CAD-B7A2-3D18DAD17CEC}" destId="{217FCB7D-BF78-4606-8FE9-FBD38AC2997D}" srcOrd="1" destOrd="0" presId="urn:microsoft.com/office/officeart/2018/2/layout/IconVerticalSolidList"/>
    <dgm:cxn modelId="{361DC811-718A-4588-9CB1-652B16F11842}" type="presParOf" srcId="{D02BB57E-1DD4-4CAD-B7A2-3D18DAD17CEC}" destId="{E8042AB2-9731-41F4-81BA-F1B7BF03ED7D}" srcOrd="2" destOrd="0" presId="urn:microsoft.com/office/officeart/2018/2/layout/IconVerticalSolidList"/>
    <dgm:cxn modelId="{81B095D9-D20D-44E3-9F50-7B24A590E1EA}" type="presParOf" srcId="{E8042AB2-9731-41F4-81BA-F1B7BF03ED7D}" destId="{EAAC8AC7-BA58-4FB5-931B-7C23918162ED}" srcOrd="0" destOrd="0" presId="urn:microsoft.com/office/officeart/2018/2/layout/IconVerticalSolidList"/>
    <dgm:cxn modelId="{00E4BD8D-CC3D-4817-8804-875C7E074718}" type="presParOf" srcId="{E8042AB2-9731-41F4-81BA-F1B7BF03ED7D}" destId="{053E8092-1868-40F3-BF97-7067C8A26C2F}" srcOrd="1" destOrd="0" presId="urn:microsoft.com/office/officeart/2018/2/layout/IconVerticalSolidList"/>
    <dgm:cxn modelId="{E92EA450-4BB4-4F73-BA98-961B305F8A85}" type="presParOf" srcId="{E8042AB2-9731-41F4-81BA-F1B7BF03ED7D}" destId="{06F6B213-21E6-408F-B0CC-729880D2B37C}" srcOrd="2" destOrd="0" presId="urn:microsoft.com/office/officeart/2018/2/layout/IconVerticalSolidList"/>
    <dgm:cxn modelId="{C917AC22-93A0-443C-9C6C-DE610F0A455D}" type="presParOf" srcId="{E8042AB2-9731-41F4-81BA-F1B7BF03ED7D}" destId="{ADD84474-A2ED-45E6-9AF1-3016AE066C7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6283575-C713-4E35-850E-9DD1E31058B5}"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38E49829-E8AD-4E11-80F1-4C4BBED493F6}">
      <dgm:prSet/>
      <dgm:spPr/>
      <dgm:t>
        <a:bodyPr/>
        <a:lstStyle/>
        <a:p>
          <a:r>
            <a:rPr lang="en-US"/>
            <a:t>Phishing is a cybercrime in which a target or targets are contacted by email, telephone or text message by someone posing as a legitimate institution to lure individuals into providing sensitive data such as personally identifiable information, banking and credit card details, and passwords.</a:t>
          </a:r>
        </a:p>
      </dgm:t>
    </dgm:pt>
    <dgm:pt modelId="{E065830E-A4D8-4060-97DE-BE2A0B536E12}" type="parTrans" cxnId="{B4D39D25-FB2F-446A-8160-764BAB9E0EC9}">
      <dgm:prSet/>
      <dgm:spPr/>
      <dgm:t>
        <a:bodyPr/>
        <a:lstStyle/>
        <a:p>
          <a:endParaRPr lang="en-US"/>
        </a:p>
      </dgm:t>
    </dgm:pt>
    <dgm:pt modelId="{0A6929A1-75B4-4449-A0F9-2968DEDCC43E}" type="sibTrans" cxnId="{B4D39D25-FB2F-446A-8160-764BAB9E0EC9}">
      <dgm:prSet/>
      <dgm:spPr/>
      <dgm:t>
        <a:bodyPr/>
        <a:lstStyle/>
        <a:p>
          <a:endParaRPr lang="en-US"/>
        </a:p>
      </dgm:t>
    </dgm:pt>
    <dgm:pt modelId="{31C50851-A4E2-49A8-99E8-7CF3E02CF7C0}">
      <dgm:prSet/>
      <dgm:spPr/>
      <dgm:t>
        <a:bodyPr/>
        <a:lstStyle/>
        <a:p>
          <a:r>
            <a:rPr lang="en-US"/>
            <a:t>Cybercriminals typically pretend to be reputable companies, friends, or acquaintances in a fake message, which contains a link to a phishing website.</a:t>
          </a:r>
        </a:p>
      </dgm:t>
    </dgm:pt>
    <dgm:pt modelId="{0C25DFD9-5267-4634-8FB2-CDC746838576}" type="parTrans" cxnId="{D55031BE-EAB1-4B08-873C-CD3CC614CEC7}">
      <dgm:prSet/>
      <dgm:spPr/>
      <dgm:t>
        <a:bodyPr/>
        <a:lstStyle/>
        <a:p>
          <a:endParaRPr lang="en-US"/>
        </a:p>
      </dgm:t>
    </dgm:pt>
    <dgm:pt modelId="{EBD3588C-ED96-49C5-9A8D-3B0D14BB6F8D}" type="sibTrans" cxnId="{D55031BE-EAB1-4B08-873C-CD3CC614CEC7}">
      <dgm:prSet/>
      <dgm:spPr/>
      <dgm:t>
        <a:bodyPr/>
        <a:lstStyle/>
        <a:p>
          <a:endParaRPr lang="en-US"/>
        </a:p>
      </dgm:t>
    </dgm:pt>
    <dgm:pt modelId="{FA88DC0F-585A-E843-8C54-E56BB486C998}" type="pres">
      <dgm:prSet presAssocID="{96283575-C713-4E35-850E-9DD1E31058B5}" presName="hierChild1" presStyleCnt="0">
        <dgm:presLayoutVars>
          <dgm:chPref val="1"/>
          <dgm:dir/>
          <dgm:animOne val="branch"/>
          <dgm:animLvl val="lvl"/>
          <dgm:resizeHandles/>
        </dgm:presLayoutVars>
      </dgm:prSet>
      <dgm:spPr/>
    </dgm:pt>
    <dgm:pt modelId="{6E0522B7-A065-434B-B600-4954FA8F2F4D}" type="pres">
      <dgm:prSet presAssocID="{38E49829-E8AD-4E11-80F1-4C4BBED493F6}" presName="hierRoot1" presStyleCnt="0"/>
      <dgm:spPr/>
    </dgm:pt>
    <dgm:pt modelId="{A6D0E4A4-6E65-A147-9FD2-5687DCE29692}" type="pres">
      <dgm:prSet presAssocID="{38E49829-E8AD-4E11-80F1-4C4BBED493F6}" presName="composite" presStyleCnt="0"/>
      <dgm:spPr/>
    </dgm:pt>
    <dgm:pt modelId="{049018DB-7C18-8B4B-9F4E-5A9C9776F21E}" type="pres">
      <dgm:prSet presAssocID="{38E49829-E8AD-4E11-80F1-4C4BBED493F6}" presName="background" presStyleLbl="node0" presStyleIdx="0" presStyleCnt="2"/>
      <dgm:spPr/>
    </dgm:pt>
    <dgm:pt modelId="{95E42451-C76D-FF4C-9D31-91F4F3B94DE5}" type="pres">
      <dgm:prSet presAssocID="{38E49829-E8AD-4E11-80F1-4C4BBED493F6}" presName="text" presStyleLbl="fgAcc0" presStyleIdx="0" presStyleCnt="2">
        <dgm:presLayoutVars>
          <dgm:chPref val="3"/>
        </dgm:presLayoutVars>
      </dgm:prSet>
      <dgm:spPr/>
    </dgm:pt>
    <dgm:pt modelId="{5485606F-951D-CC47-A296-810E267DCCEB}" type="pres">
      <dgm:prSet presAssocID="{38E49829-E8AD-4E11-80F1-4C4BBED493F6}" presName="hierChild2" presStyleCnt="0"/>
      <dgm:spPr/>
    </dgm:pt>
    <dgm:pt modelId="{3B0D7FD0-8522-2244-95E4-DA5F038800CD}" type="pres">
      <dgm:prSet presAssocID="{31C50851-A4E2-49A8-99E8-7CF3E02CF7C0}" presName="hierRoot1" presStyleCnt="0"/>
      <dgm:spPr/>
    </dgm:pt>
    <dgm:pt modelId="{EE3CE8C2-F73C-4646-BEBE-CFAD6AFBFDE7}" type="pres">
      <dgm:prSet presAssocID="{31C50851-A4E2-49A8-99E8-7CF3E02CF7C0}" presName="composite" presStyleCnt="0"/>
      <dgm:spPr/>
    </dgm:pt>
    <dgm:pt modelId="{536B3498-1112-7041-82EC-0C1A9FC23FAD}" type="pres">
      <dgm:prSet presAssocID="{31C50851-A4E2-49A8-99E8-7CF3E02CF7C0}" presName="background" presStyleLbl="node0" presStyleIdx="1" presStyleCnt="2"/>
      <dgm:spPr/>
    </dgm:pt>
    <dgm:pt modelId="{783483CF-DE24-DA40-A4E5-69B77B572235}" type="pres">
      <dgm:prSet presAssocID="{31C50851-A4E2-49A8-99E8-7CF3E02CF7C0}" presName="text" presStyleLbl="fgAcc0" presStyleIdx="1" presStyleCnt="2">
        <dgm:presLayoutVars>
          <dgm:chPref val="3"/>
        </dgm:presLayoutVars>
      </dgm:prSet>
      <dgm:spPr/>
    </dgm:pt>
    <dgm:pt modelId="{1DBA90DB-4420-E94A-AE7C-9A0E14C827C3}" type="pres">
      <dgm:prSet presAssocID="{31C50851-A4E2-49A8-99E8-7CF3E02CF7C0}" presName="hierChild2" presStyleCnt="0"/>
      <dgm:spPr/>
    </dgm:pt>
  </dgm:ptLst>
  <dgm:cxnLst>
    <dgm:cxn modelId="{B4D39D25-FB2F-446A-8160-764BAB9E0EC9}" srcId="{96283575-C713-4E35-850E-9DD1E31058B5}" destId="{38E49829-E8AD-4E11-80F1-4C4BBED493F6}" srcOrd="0" destOrd="0" parTransId="{E065830E-A4D8-4060-97DE-BE2A0B536E12}" sibTransId="{0A6929A1-75B4-4449-A0F9-2968DEDCC43E}"/>
    <dgm:cxn modelId="{9D446A64-4DB3-834E-B271-22C22BC1B61B}" type="presOf" srcId="{96283575-C713-4E35-850E-9DD1E31058B5}" destId="{FA88DC0F-585A-E843-8C54-E56BB486C998}" srcOrd="0" destOrd="0" presId="urn:microsoft.com/office/officeart/2005/8/layout/hierarchy1"/>
    <dgm:cxn modelId="{8FFE5C6F-04BC-4B4B-AAFF-E39F7BBC1962}" type="presOf" srcId="{38E49829-E8AD-4E11-80F1-4C4BBED493F6}" destId="{95E42451-C76D-FF4C-9D31-91F4F3B94DE5}" srcOrd="0" destOrd="0" presId="urn:microsoft.com/office/officeart/2005/8/layout/hierarchy1"/>
    <dgm:cxn modelId="{C49D7487-B51E-F94C-AD9D-C87D19B596F2}" type="presOf" srcId="{31C50851-A4E2-49A8-99E8-7CF3E02CF7C0}" destId="{783483CF-DE24-DA40-A4E5-69B77B572235}" srcOrd="0" destOrd="0" presId="urn:microsoft.com/office/officeart/2005/8/layout/hierarchy1"/>
    <dgm:cxn modelId="{D55031BE-EAB1-4B08-873C-CD3CC614CEC7}" srcId="{96283575-C713-4E35-850E-9DD1E31058B5}" destId="{31C50851-A4E2-49A8-99E8-7CF3E02CF7C0}" srcOrd="1" destOrd="0" parTransId="{0C25DFD9-5267-4634-8FB2-CDC746838576}" sibTransId="{EBD3588C-ED96-49C5-9A8D-3B0D14BB6F8D}"/>
    <dgm:cxn modelId="{48C582D8-F2D1-1344-B262-1000376A0170}" type="presParOf" srcId="{FA88DC0F-585A-E843-8C54-E56BB486C998}" destId="{6E0522B7-A065-434B-B600-4954FA8F2F4D}" srcOrd="0" destOrd="0" presId="urn:microsoft.com/office/officeart/2005/8/layout/hierarchy1"/>
    <dgm:cxn modelId="{E92712AA-DA19-6F4A-A0DB-2FF5A892B08D}" type="presParOf" srcId="{6E0522B7-A065-434B-B600-4954FA8F2F4D}" destId="{A6D0E4A4-6E65-A147-9FD2-5687DCE29692}" srcOrd="0" destOrd="0" presId="urn:microsoft.com/office/officeart/2005/8/layout/hierarchy1"/>
    <dgm:cxn modelId="{A3E6352F-A043-F14F-A0DE-36E42AF17D25}" type="presParOf" srcId="{A6D0E4A4-6E65-A147-9FD2-5687DCE29692}" destId="{049018DB-7C18-8B4B-9F4E-5A9C9776F21E}" srcOrd="0" destOrd="0" presId="urn:microsoft.com/office/officeart/2005/8/layout/hierarchy1"/>
    <dgm:cxn modelId="{93656F62-D13A-B144-84D3-0175EB71126A}" type="presParOf" srcId="{A6D0E4A4-6E65-A147-9FD2-5687DCE29692}" destId="{95E42451-C76D-FF4C-9D31-91F4F3B94DE5}" srcOrd="1" destOrd="0" presId="urn:microsoft.com/office/officeart/2005/8/layout/hierarchy1"/>
    <dgm:cxn modelId="{0BC3E7C4-B289-D74A-91CE-0BC746D61B3F}" type="presParOf" srcId="{6E0522B7-A065-434B-B600-4954FA8F2F4D}" destId="{5485606F-951D-CC47-A296-810E267DCCEB}" srcOrd="1" destOrd="0" presId="urn:microsoft.com/office/officeart/2005/8/layout/hierarchy1"/>
    <dgm:cxn modelId="{53F5D633-53FF-424C-B4C7-97F3E9C6D9FD}" type="presParOf" srcId="{FA88DC0F-585A-E843-8C54-E56BB486C998}" destId="{3B0D7FD0-8522-2244-95E4-DA5F038800CD}" srcOrd="1" destOrd="0" presId="urn:microsoft.com/office/officeart/2005/8/layout/hierarchy1"/>
    <dgm:cxn modelId="{F51FF1D0-B4A8-FA47-9568-0EF2EDA3ACEF}" type="presParOf" srcId="{3B0D7FD0-8522-2244-95E4-DA5F038800CD}" destId="{EE3CE8C2-F73C-4646-BEBE-CFAD6AFBFDE7}" srcOrd="0" destOrd="0" presId="urn:microsoft.com/office/officeart/2005/8/layout/hierarchy1"/>
    <dgm:cxn modelId="{9E738DD4-9DEE-6548-A641-E13B4CA06F00}" type="presParOf" srcId="{EE3CE8C2-F73C-4646-BEBE-CFAD6AFBFDE7}" destId="{536B3498-1112-7041-82EC-0C1A9FC23FAD}" srcOrd="0" destOrd="0" presId="urn:microsoft.com/office/officeart/2005/8/layout/hierarchy1"/>
    <dgm:cxn modelId="{2345EF58-E951-6942-8E0F-9F9A00FAEC4B}" type="presParOf" srcId="{EE3CE8C2-F73C-4646-BEBE-CFAD6AFBFDE7}" destId="{783483CF-DE24-DA40-A4E5-69B77B572235}" srcOrd="1" destOrd="0" presId="urn:microsoft.com/office/officeart/2005/8/layout/hierarchy1"/>
    <dgm:cxn modelId="{83E56113-81BB-D649-9059-ECA3FB3B1778}" type="presParOf" srcId="{3B0D7FD0-8522-2244-95E4-DA5F038800CD}" destId="{1DBA90DB-4420-E94A-AE7C-9A0E14C827C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C6B0E93-30BC-4D5C-B224-EE90D5D983E4}" type="doc">
      <dgm:prSet loTypeId="urn:microsoft.com/office/officeart/2018/2/layout/IconLabelList" loCatId="icon" qsTypeId="urn:microsoft.com/office/officeart/2005/8/quickstyle/simple1" qsCatId="simple" csTypeId="urn:microsoft.com/office/officeart/2005/8/colors/accent3_2" csCatId="accent3" phldr="1"/>
      <dgm:spPr/>
      <dgm:t>
        <a:bodyPr/>
        <a:lstStyle/>
        <a:p>
          <a:endParaRPr lang="en-US"/>
        </a:p>
      </dgm:t>
    </dgm:pt>
    <dgm:pt modelId="{F9E9C892-6260-42E9-9326-8CA8D47E4368}">
      <dgm:prSet/>
      <dgm:spPr/>
      <dgm:t>
        <a:bodyPr/>
        <a:lstStyle/>
        <a:p>
          <a:r>
            <a:rPr lang="en-US" b="1" i="0"/>
            <a:t>Build a robust IP portfolio</a:t>
          </a:r>
          <a:endParaRPr lang="en-US"/>
        </a:p>
      </dgm:t>
    </dgm:pt>
    <dgm:pt modelId="{43DBB95F-F59F-47B0-906F-E01C87B2F525}" type="parTrans" cxnId="{A0A83992-D9BC-4691-8CD0-31339EDC51BA}">
      <dgm:prSet/>
      <dgm:spPr/>
      <dgm:t>
        <a:bodyPr/>
        <a:lstStyle/>
        <a:p>
          <a:endParaRPr lang="en-US"/>
        </a:p>
      </dgm:t>
    </dgm:pt>
    <dgm:pt modelId="{9C266635-D0E2-4300-89CD-EDEFD52044AC}" type="sibTrans" cxnId="{A0A83992-D9BC-4691-8CD0-31339EDC51BA}">
      <dgm:prSet/>
      <dgm:spPr/>
      <dgm:t>
        <a:bodyPr/>
        <a:lstStyle/>
        <a:p>
          <a:endParaRPr lang="en-US"/>
        </a:p>
      </dgm:t>
    </dgm:pt>
    <dgm:pt modelId="{ACFB2C12-E3F4-4164-A4A0-2752FDCD4531}">
      <dgm:prSet/>
      <dgm:spPr/>
      <dgm:t>
        <a:bodyPr/>
        <a:lstStyle/>
        <a:p>
          <a:r>
            <a:rPr lang="en-US"/>
            <a:t>Any phishing that happens online has something to do with stealing a company’s identity. </a:t>
          </a:r>
        </a:p>
      </dgm:t>
    </dgm:pt>
    <dgm:pt modelId="{79946260-C4D8-43E3-8E24-F0EB0D7F625E}" type="parTrans" cxnId="{2B6C3555-1F41-4236-B81B-117510B78492}">
      <dgm:prSet/>
      <dgm:spPr/>
      <dgm:t>
        <a:bodyPr/>
        <a:lstStyle/>
        <a:p>
          <a:endParaRPr lang="en-US"/>
        </a:p>
      </dgm:t>
    </dgm:pt>
    <dgm:pt modelId="{EB7BE47E-05C7-4671-A4C2-47BDBF868D1D}" type="sibTrans" cxnId="{2B6C3555-1F41-4236-B81B-117510B78492}">
      <dgm:prSet/>
      <dgm:spPr/>
      <dgm:t>
        <a:bodyPr/>
        <a:lstStyle/>
        <a:p>
          <a:endParaRPr lang="en-US"/>
        </a:p>
      </dgm:t>
    </dgm:pt>
    <dgm:pt modelId="{B92E95A9-3D76-49A0-BD1D-DF29CC8B9A2D}">
      <dgm:prSet/>
      <dgm:spPr/>
      <dgm:t>
        <a:bodyPr/>
        <a:lstStyle/>
        <a:p>
          <a:r>
            <a:rPr lang="en-US"/>
            <a:t>That said, the key to protecting a company is to ensure you have a broad, holistic coverage of the intellectual property with the company . </a:t>
          </a:r>
        </a:p>
      </dgm:t>
    </dgm:pt>
    <dgm:pt modelId="{CE98D4FD-D964-40ED-903A-B0145DDC30FD}" type="parTrans" cxnId="{AE9339EF-032B-417F-A7A9-7009155369B1}">
      <dgm:prSet/>
      <dgm:spPr/>
      <dgm:t>
        <a:bodyPr/>
        <a:lstStyle/>
        <a:p>
          <a:endParaRPr lang="en-US"/>
        </a:p>
      </dgm:t>
    </dgm:pt>
    <dgm:pt modelId="{26B3EE5E-28E9-49FA-BBC8-4186EE2E6ACF}" type="sibTrans" cxnId="{AE9339EF-032B-417F-A7A9-7009155369B1}">
      <dgm:prSet/>
      <dgm:spPr/>
      <dgm:t>
        <a:bodyPr/>
        <a:lstStyle/>
        <a:p>
          <a:endParaRPr lang="en-US"/>
        </a:p>
      </dgm:t>
    </dgm:pt>
    <dgm:pt modelId="{BEA27032-D032-4DFB-AF8B-2D6F0A0168EB}">
      <dgm:prSet/>
      <dgm:spPr/>
      <dgm:t>
        <a:bodyPr/>
        <a:lstStyle/>
        <a:p>
          <a:r>
            <a:rPr lang="en-US"/>
            <a:t>They normally don’t leave out anything, as typical phishing happens when cybercriminals fake company website, web design, social media accounts, and more. </a:t>
          </a:r>
        </a:p>
      </dgm:t>
    </dgm:pt>
    <dgm:pt modelId="{B8ED2F2C-D663-4D25-9A25-95BBB756EAF7}" type="parTrans" cxnId="{67AA73BC-1C59-48B1-B5B8-6D03B661992C}">
      <dgm:prSet/>
      <dgm:spPr/>
      <dgm:t>
        <a:bodyPr/>
        <a:lstStyle/>
        <a:p>
          <a:endParaRPr lang="en-US"/>
        </a:p>
      </dgm:t>
    </dgm:pt>
    <dgm:pt modelId="{A0000685-1830-46F3-814A-57695DDB39D9}" type="sibTrans" cxnId="{67AA73BC-1C59-48B1-B5B8-6D03B661992C}">
      <dgm:prSet/>
      <dgm:spPr/>
      <dgm:t>
        <a:bodyPr/>
        <a:lstStyle/>
        <a:p>
          <a:endParaRPr lang="en-US"/>
        </a:p>
      </dgm:t>
    </dgm:pt>
    <dgm:pt modelId="{263CB629-E6D2-4828-964E-FCC4E6B34CDB}">
      <dgm:prSet/>
      <dgm:spPr/>
      <dgm:t>
        <a:bodyPr/>
        <a:lstStyle/>
        <a:p>
          <a:r>
            <a:rPr lang="en-US"/>
            <a:t>The top things they need to monitor and protect are domain names, copyright, and social media presences. </a:t>
          </a:r>
        </a:p>
      </dgm:t>
    </dgm:pt>
    <dgm:pt modelId="{7737D261-8FC9-4B68-AA82-61D29A61865D}" type="parTrans" cxnId="{62476F13-BD97-48D0-81FC-B4BE9B77E302}">
      <dgm:prSet/>
      <dgm:spPr/>
      <dgm:t>
        <a:bodyPr/>
        <a:lstStyle/>
        <a:p>
          <a:endParaRPr lang="en-US"/>
        </a:p>
      </dgm:t>
    </dgm:pt>
    <dgm:pt modelId="{41E6CC00-8ED5-4744-994A-16079F8784D1}" type="sibTrans" cxnId="{62476F13-BD97-48D0-81FC-B4BE9B77E302}">
      <dgm:prSet/>
      <dgm:spPr/>
      <dgm:t>
        <a:bodyPr/>
        <a:lstStyle/>
        <a:p>
          <a:endParaRPr lang="en-US"/>
        </a:p>
      </dgm:t>
    </dgm:pt>
    <dgm:pt modelId="{62B097F1-E0D3-4487-948E-F85941BCDB69}" type="pres">
      <dgm:prSet presAssocID="{8C6B0E93-30BC-4D5C-B224-EE90D5D983E4}" presName="root" presStyleCnt="0">
        <dgm:presLayoutVars>
          <dgm:dir/>
          <dgm:resizeHandles val="exact"/>
        </dgm:presLayoutVars>
      </dgm:prSet>
      <dgm:spPr/>
    </dgm:pt>
    <dgm:pt modelId="{749906C6-D556-4796-B862-43AEBCF4B348}" type="pres">
      <dgm:prSet presAssocID="{F9E9C892-6260-42E9-9326-8CA8D47E4368}" presName="compNode" presStyleCnt="0"/>
      <dgm:spPr/>
    </dgm:pt>
    <dgm:pt modelId="{A357ECB8-2FCE-43CC-BE2C-C60A39B7C675}" type="pres">
      <dgm:prSet presAssocID="{F9E9C892-6260-42E9-9326-8CA8D47E436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pward trend"/>
        </a:ext>
      </dgm:extLst>
    </dgm:pt>
    <dgm:pt modelId="{5493D4C2-20D3-4AF8-9961-D4EC63FE8F56}" type="pres">
      <dgm:prSet presAssocID="{F9E9C892-6260-42E9-9326-8CA8D47E4368}" presName="spaceRect" presStyleCnt="0"/>
      <dgm:spPr/>
    </dgm:pt>
    <dgm:pt modelId="{54B8133F-1AB4-4E99-B812-78E5D54DB285}" type="pres">
      <dgm:prSet presAssocID="{F9E9C892-6260-42E9-9326-8CA8D47E4368}" presName="textRect" presStyleLbl="revTx" presStyleIdx="0" presStyleCnt="5">
        <dgm:presLayoutVars>
          <dgm:chMax val="1"/>
          <dgm:chPref val="1"/>
        </dgm:presLayoutVars>
      </dgm:prSet>
      <dgm:spPr/>
    </dgm:pt>
    <dgm:pt modelId="{2D2ABACE-D597-4B6C-B057-53741E5E2730}" type="pres">
      <dgm:prSet presAssocID="{9C266635-D0E2-4300-89CD-EDEFD52044AC}" presName="sibTrans" presStyleCnt="0"/>
      <dgm:spPr/>
    </dgm:pt>
    <dgm:pt modelId="{6C7091CD-D1CF-4F82-8490-AC02B1347315}" type="pres">
      <dgm:prSet presAssocID="{ACFB2C12-E3F4-4164-A4A0-2752FDCD4531}" presName="compNode" presStyleCnt="0"/>
      <dgm:spPr/>
    </dgm:pt>
    <dgm:pt modelId="{5BB724AC-B2C7-4218-8D92-2FD921380384}" type="pres">
      <dgm:prSet presAssocID="{ACFB2C12-E3F4-4164-A4A0-2752FDCD453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or"/>
        </a:ext>
      </dgm:extLst>
    </dgm:pt>
    <dgm:pt modelId="{6A519EC5-7C11-44F1-8171-8032CE3F8A3A}" type="pres">
      <dgm:prSet presAssocID="{ACFB2C12-E3F4-4164-A4A0-2752FDCD4531}" presName="spaceRect" presStyleCnt="0"/>
      <dgm:spPr/>
    </dgm:pt>
    <dgm:pt modelId="{B2EF0F5C-8E32-4D10-9C97-A13C0E8FD3DA}" type="pres">
      <dgm:prSet presAssocID="{ACFB2C12-E3F4-4164-A4A0-2752FDCD4531}" presName="textRect" presStyleLbl="revTx" presStyleIdx="1" presStyleCnt="5">
        <dgm:presLayoutVars>
          <dgm:chMax val="1"/>
          <dgm:chPref val="1"/>
        </dgm:presLayoutVars>
      </dgm:prSet>
      <dgm:spPr/>
    </dgm:pt>
    <dgm:pt modelId="{33E4B38A-0D63-4E41-8076-6B9C4DAA1074}" type="pres">
      <dgm:prSet presAssocID="{EB7BE47E-05C7-4671-A4C2-47BDBF868D1D}" presName="sibTrans" presStyleCnt="0"/>
      <dgm:spPr/>
    </dgm:pt>
    <dgm:pt modelId="{40229F3D-B8B4-4AAA-A955-7DB4F5B274AA}" type="pres">
      <dgm:prSet presAssocID="{B92E95A9-3D76-49A0-BD1D-DF29CC8B9A2D}" presName="compNode" presStyleCnt="0"/>
      <dgm:spPr/>
    </dgm:pt>
    <dgm:pt modelId="{83F8A7F8-B6A0-43A9-BBCB-4BEDF9A2054B}" type="pres">
      <dgm:prSet presAssocID="{B92E95A9-3D76-49A0-BD1D-DF29CC8B9A2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CD47C779-9E07-4D2F-AF27-F7AB16569493}" type="pres">
      <dgm:prSet presAssocID="{B92E95A9-3D76-49A0-BD1D-DF29CC8B9A2D}" presName="spaceRect" presStyleCnt="0"/>
      <dgm:spPr/>
    </dgm:pt>
    <dgm:pt modelId="{2CC10C1E-9697-4DA1-AD2A-311C02D37828}" type="pres">
      <dgm:prSet presAssocID="{B92E95A9-3D76-49A0-BD1D-DF29CC8B9A2D}" presName="textRect" presStyleLbl="revTx" presStyleIdx="2" presStyleCnt="5">
        <dgm:presLayoutVars>
          <dgm:chMax val="1"/>
          <dgm:chPref val="1"/>
        </dgm:presLayoutVars>
      </dgm:prSet>
      <dgm:spPr/>
    </dgm:pt>
    <dgm:pt modelId="{B9994574-562C-4AF5-A7D8-E04AF9C420F9}" type="pres">
      <dgm:prSet presAssocID="{26B3EE5E-28E9-49FA-BBC8-4186EE2E6ACF}" presName="sibTrans" presStyleCnt="0"/>
      <dgm:spPr/>
    </dgm:pt>
    <dgm:pt modelId="{6DD5ED26-E92F-44D6-91C3-04A11BC95B37}" type="pres">
      <dgm:prSet presAssocID="{BEA27032-D032-4DFB-AF8B-2D6F0A0168EB}" presName="compNode" presStyleCnt="0"/>
      <dgm:spPr/>
    </dgm:pt>
    <dgm:pt modelId="{54C3FD02-AB3D-4801-B183-037177231586}" type="pres">
      <dgm:prSet presAssocID="{BEA27032-D032-4DFB-AF8B-2D6F0A0168E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puter"/>
        </a:ext>
      </dgm:extLst>
    </dgm:pt>
    <dgm:pt modelId="{1751F074-DAB6-4D63-8734-26969760ABA6}" type="pres">
      <dgm:prSet presAssocID="{BEA27032-D032-4DFB-AF8B-2D6F0A0168EB}" presName="spaceRect" presStyleCnt="0"/>
      <dgm:spPr/>
    </dgm:pt>
    <dgm:pt modelId="{59F1AC9A-6EE2-4F3A-B9E5-E3730CD47602}" type="pres">
      <dgm:prSet presAssocID="{BEA27032-D032-4DFB-AF8B-2D6F0A0168EB}" presName="textRect" presStyleLbl="revTx" presStyleIdx="3" presStyleCnt="5">
        <dgm:presLayoutVars>
          <dgm:chMax val="1"/>
          <dgm:chPref val="1"/>
        </dgm:presLayoutVars>
      </dgm:prSet>
      <dgm:spPr/>
    </dgm:pt>
    <dgm:pt modelId="{1C679FF1-7444-4F17-A6CA-8B88B0D98696}" type="pres">
      <dgm:prSet presAssocID="{A0000685-1830-46F3-814A-57695DDB39D9}" presName="sibTrans" presStyleCnt="0"/>
      <dgm:spPr/>
    </dgm:pt>
    <dgm:pt modelId="{72FCAF15-E27A-48A6-B259-B20B2AA7B807}" type="pres">
      <dgm:prSet presAssocID="{263CB629-E6D2-4828-964E-FCC4E6B34CDB}" presName="compNode" presStyleCnt="0"/>
      <dgm:spPr/>
    </dgm:pt>
    <dgm:pt modelId="{AE084847-421B-49C5-8F7E-E3ED18B5AA03}" type="pres">
      <dgm:prSet presAssocID="{263CB629-E6D2-4828-964E-FCC4E6B34CD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Newspaper"/>
        </a:ext>
      </dgm:extLst>
    </dgm:pt>
    <dgm:pt modelId="{2390169A-9568-42CA-BBD7-1AEB2C4E7789}" type="pres">
      <dgm:prSet presAssocID="{263CB629-E6D2-4828-964E-FCC4E6B34CDB}" presName="spaceRect" presStyleCnt="0"/>
      <dgm:spPr/>
    </dgm:pt>
    <dgm:pt modelId="{5D1E2861-DAB4-4288-82B7-61BDFC762CBB}" type="pres">
      <dgm:prSet presAssocID="{263CB629-E6D2-4828-964E-FCC4E6B34CDB}" presName="textRect" presStyleLbl="revTx" presStyleIdx="4" presStyleCnt="5">
        <dgm:presLayoutVars>
          <dgm:chMax val="1"/>
          <dgm:chPref val="1"/>
        </dgm:presLayoutVars>
      </dgm:prSet>
      <dgm:spPr/>
    </dgm:pt>
  </dgm:ptLst>
  <dgm:cxnLst>
    <dgm:cxn modelId="{62476F13-BD97-48D0-81FC-B4BE9B77E302}" srcId="{8C6B0E93-30BC-4D5C-B224-EE90D5D983E4}" destId="{263CB629-E6D2-4828-964E-FCC4E6B34CDB}" srcOrd="4" destOrd="0" parTransId="{7737D261-8FC9-4B68-AA82-61D29A61865D}" sibTransId="{41E6CC00-8ED5-4744-994A-16079F8784D1}"/>
    <dgm:cxn modelId="{E04F1620-6E6F-4199-837F-AC3D2FD7B360}" type="presOf" srcId="{BEA27032-D032-4DFB-AF8B-2D6F0A0168EB}" destId="{59F1AC9A-6EE2-4F3A-B9E5-E3730CD47602}" srcOrd="0" destOrd="0" presId="urn:microsoft.com/office/officeart/2018/2/layout/IconLabelList"/>
    <dgm:cxn modelId="{F0327F32-56B9-4A00-B077-CA033D2210FD}" type="presOf" srcId="{263CB629-E6D2-4828-964E-FCC4E6B34CDB}" destId="{5D1E2861-DAB4-4288-82B7-61BDFC762CBB}" srcOrd="0" destOrd="0" presId="urn:microsoft.com/office/officeart/2018/2/layout/IconLabelList"/>
    <dgm:cxn modelId="{BA146E3A-3360-4D5B-9E64-652D499C35BB}" type="presOf" srcId="{ACFB2C12-E3F4-4164-A4A0-2752FDCD4531}" destId="{B2EF0F5C-8E32-4D10-9C97-A13C0E8FD3DA}" srcOrd="0" destOrd="0" presId="urn:microsoft.com/office/officeart/2018/2/layout/IconLabelList"/>
    <dgm:cxn modelId="{02D0D04C-EC6C-40CE-8C1E-A0B43F3DBDA0}" type="presOf" srcId="{8C6B0E93-30BC-4D5C-B224-EE90D5D983E4}" destId="{62B097F1-E0D3-4487-948E-F85941BCDB69}" srcOrd="0" destOrd="0" presId="urn:microsoft.com/office/officeart/2018/2/layout/IconLabelList"/>
    <dgm:cxn modelId="{2B6C3555-1F41-4236-B81B-117510B78492}" srcId="{8C6B0E93-30BC-4D5C-B224-EE90D5D983E4}" destId="{ACFB2C12-E3F4-4164-A4A0-2752FDCD4531}" srcOrd="1" destOrd="0" parTransId="{79946260-C4D8-43E3-8E24-F0EB0D7F625E}" sibTransId="{EB7BE47E-05C7-4671-A4C2-47BDBF868D1D}"/>
    <dgm:cxn modelId="{A0A83992-D9BC-4691-8CD0-31339EDC51BA}" srcId="{8C6B0E93-30BC-4D5C-B224-EE90D5D983E4}" destId="{F9E9C892-6260-42E9-9326-8CA8D47E4368}" srcOrd="0" destOrd="0" parTransId="{43DBB95F-F59F-47B0-906F-E01C87B2F525}" sibTransId="{9C266635-D0E2-4300-89CD-EDEFD52044AC}"/>
    <dgm:cxn modelId="{67AA73BC-1C59-48B1-B5B8-6D03B661992C}" srcId="{8C6B0E93-30BC-4D5C-B224-EE90D5D983E4}" destId="{BEA27032-D032-4DFB-AF8B-2D6F0A0168EB}" srcOrd="3" destOrd="0" parTransId="{B8ED2F2C-D663-4D25-9A25-95BBB756EAF7}" sibTransId="{A0000685-1830-46F3-814A-57695DDB39D9}"/>
    <dgm:cxn modelId="{AE9339EF-032B-417F-A7A9-7009155369B1}" srcId="{8C6B0E93-30BC-4D5C-B224-EE90D5D983E4}" destId="{B92E95A9-3D76-49A0-BD1D-DF29CC8B9A2D}" srcOrd="2" destOrd="0" parTransId="{CE98D4FD-D964-40ED-903A-B0145DDC30FD}" sibTransId="{26B3EE5E-28E9-49FA-BBC8-4186EE2E6ACF}"/>
    <dgm:cxn modelId="{CE9F4EF3-6622-4EC5-B219-5BC4BD77AB62}" type="presOf" srcId="{F9E9C892-6260-42E9-9326-8CA8D47E4368}" destId="{54B8133F-1AB4-4E99-B812-78E5D54DB285}" srcOrd="0" destOrd="0" presId="urn:microsoft.com/office/officeart/2018/2/layout/IconLabelList"/>
    <dgm:cxn modelId="{367B64F6-10AD-4A69-9BC8-07F767B5638E}" type="presOf" srcId="{B92E95A9-3D76-49A0-BD1D-DF29CC8B9A2D}" destId="{2CC10C1E-9697-4DA1-AD2A-311C02D37828}" srcOrd="0" destOrd="0" presId="urn:microsoft.com/office/officeart/2018/2/layout/IconLabelList"/>
    <dgm:cxn modelId="{BF0327AD-AF02-4E12-BC5C-D4B3290B5054}" type="presParOf" srcId="{62B097F1-E0D3-4487-948E-F85941BCDB69}" destId="{749906C6-D556-4796-B862-43AEBCF4B348}" srcOrd="0" destOrd="0" presId="urn:microsoft.com/office/officeart/2018/2/layout/IconLabelList"/>
    <dgm:cxn modelId="{3A132C54-70AD-4926-9F15-C6ECCCBD29F6}" type="presParOf" srcId="{749906C6-D556-4796-B862-43AEBCF4B348}" destId="{A357ECB8-2FCE-43CC-BE2C-C60A39B7C675}" srcOrd="0" destOrd="0" presId="urn:microsoft.com/office/officeart/2018/2/layout/IconLabelList"/>
    <dgm:cxn modelId="{20A0A4CB-6DEB-4753-85E3-2257251B73FB}" type="presParOf" srcId="{749906C6-D556-4796-B862-43AEBCF4B348}" destId="{5493D4C2-20D3-4AF8-9961-D4EC63FE8F56}" srcOrd="1" destOrd="0" presId="urn:microsoft.com/office/officeart/2018/2/layout/IconLabelList"/>
    <dgm:cxn modelId="{5B5D80A1-276E-4EFF-8196-96D35A13DFE9}" type="presParOf" srcId="{749906C6-D556-4796-B862-43AEBCF4B348}" destId="{54B8133F-1AB4-4E99-B812-78E5D54DB285}" srcOrd="2" destOrd="0" presId="urn:microsoft.com/office/officeart/2018/2/layout/IconLabelList"/>
    <dgm:cxn modelId="{4A2EC0B4-E0A5-4671-8A7B-2AE267D87B40}" type="presParOf" srcId="{62B097F1-E0D3-4487-948E-F85941BCDB69}" destId="{2D2ABACE-D597-4B6C-B057-53741E5E2730}" srcOrd="1" destOrd="0" presId="urn:microsoft.com/office/officeart/2018/2/layout/IconLabelList"/>
    <dgm:cxn modelId="{AE1DA96D-CCD5-48F1-91E7-5CB90A494164}" type="presParOf" srcId="{62B097F1-E0D3-4487-948E-F85941BCDB69}" destId="{6C7091CD-D1CF-4F82-8490-AC02B1347315}" srcOrd="2" destOrd="0" presId="urn:microsoft.com/office/officeart/2018/2/layout/IconLabelList"/>
    <dgm:cxn modelId="{61B7B90C-1C3B-4572-9EBA-017DD5FAD9FD}" type="presParOf" srcId="{6C7091CD-D1CF-4F82-8490-AC02B1347315}" destId="{5BB724AC-B2C7-4218-8D92-2FD921380384}" srcOrd="0" destOrd="0" presId="urn:microsoft.com/office/officeart/2018/2/layout/IconLabelList"/>
    <dgm:cxn modelId="{30768021-5038-49B4-9ED5-12E0C9637549}" type="presParOf" srcId="{6C7091CD-D1CF-4F82-8490-AC02B1347315}" destId="{6A519EC5-7C11-44F1-8171-8032CE3F8A3A}" srcOrd="1" destOrd="0" presId="urn:microsoft.com/office/officeart/2018/2/layout/IconLabelList"/>
    <dgm:cxn modelId="{F4E458F3-E944-4377-80E8-1FE6497D3BCE}" type="presParOf" srcId="{6C7091CD-D1CF-4F82-8490-AC02B1347315}" destId="{B2EF0F5C-8E32-4D10-9C97-A13C0E8FD3DA}" srcOrd="2" destOrd="0" presId="urn:microsoft.com/office/officeart/2018/2/layout/IconLabelList"/>
    <dgm:cxn modelId="{FB3119F3-3895-4BB3-966F-F2711DB1E705}" type="presParOf" srcId="{62B097F1-E0D3-4487-948E-F85941BCDB69}" destId="{33E4B38A-0D63-4E41-8076-6B9C4DAA1074}" srcOrd="3" destOrd="0" presId="urn:microsoft.com/office/officeart/2018/2/layout/IconLabelList"/>
    <dgm:cxn modelId="{5CDA89D3-5DD1-4416-81E8-9FE5EF8AF312}" type="presParOf" srcId="{62B097F1-E0D3-4487-948E-F85941BCDB69}" destId="{40229F3D-B8B4-4AAA-A955-7DB4F5B274AA}" srcOrd="4" destOrd="0" presId="urn:microsoft.com/office/officeart/2018/2/layout/IconLabelList"/>
    <dgm:cxn modelId="{C36F2199-6A8B-4B3B-A1DC-8F3195323112}" type="presParOf" srcId="{40229F3D-B8B4-4AAA-A955-7DB4F5B274AA}" destId="{83F8A7F8-B6A0-43A9-BBCB-4BEDF9A2054B}" srcOrd="0" destOrd="0" presId="urn:microsoft.com/office/officeart/2018/2/layout/IconLabelList"/>
    <dgm:cxn modelId="{C906E11C-82BA-4664-AB68-D8EEDE90BC70}" type="presParOf" srcId="{40229F3D-B8B4-4AAA-A955-7DB4F5B274AA}" destId="{CD47C779-9E07-4D2F-AF27-F7AB16569493}" srcOrd="1" destOrd="0" presId="urn:microsoft.com/office/officeart/2018/2/layout/IconLabelList"/>
    <dgm:cxn modelId="{AD632413-07ED-4E49-AAA0-45371E75FDF9}" type="presParOf" srcId="{40229F3D-B8B4-4AAA-A955-7DB4F5B274AA}" destId="{2CC10C1E-9697-4DA1-AD2A-311C02D37828}" srcOrd="2" destOrd="0" presId="urn:microsoft.com/office/officeart/2018/2/layout/IconLabelList"/>
    <dgm:cxn modelId="{73B47E4C-AD64-4FF2-915A-32C328D8031A}" type="presParOf" srcId="{62B097F1-E0D3-4487-948E-F85941BCDB69}" destId="{B9994574-562C-4AF5-A7D8-E04AF9C420F9}" srcOrd="5" destOrd="0" presId="urn:microsoft.com/office/officeart/2018/2/layout/IconLabelList"/>
    <dgm:cxn modelId="{D5F2F402-B3D3-443E-9364-965B05036BCB}" type="presParOf" srcId="{62B097F1-E0D3-4487-948E-F85941BCDB69}" destId="{6DD5ED26-E92F-44D6-91C3-04A11BC95B37}" srcOrd="6" destOrd="0" presId="urn:microsoft.com/office/officeart/2018/2/layout/IconLabelList"/>
    <dgm:cxn modelId="{A4689EFD-D341-4002-A9D1-59D07D78C12D}" type="presParOf" srcId="{6DD5ED26-E92F-44D6-91C3-04A11BC95B37}" destId="{54C3FD02-AB3D-4801-B183-037177231586}" srcOrd="0" destOrd="0" presId="urn:microsoft.com/office/officeart/2018/2/layout/IconLabelList"/>
    <dgm:cxn modelId="{C997E40D-5896-49D3-AE73-B5B575615E2A}" type="presParOf" srcId="{6DD5ED26-E92F-44D6-91C3-04A11BC95B37}" destId="{1751F074-DAB6-4D63-8734-26969760ABA6}" srcOrd="1" destOrd="0" presId="urn:microsoft.com/office/officeart/2018/2/layout/IconLabelList"/>
    <dgm:cxn modelId="{A2BD3394-20BC-4645-9F9D-4E58B89A4337}" type="presParOf" srcId="{6DD5ED26-E92F-44D6-91C3-04A11BC95B37}" destId="{59F1AC9A-6EE2-4F3A-B9E5-E3730CD47602}" srcOrd="2" destOrd="0" presId="urn:microsoft.com/office/officeart/2018/2/layout/IconLabelList"/>
    <dgm:cxn modelId="{39FFE2A5-F946-4617-AACE-0113D810BB68}" type="presParOf" srcId="{62B097F1-E0D3-4487-948E-F85941BCDB69}" destId="{1C679FF1-7444-4F17-A6CA-8B88B0D98696}" srcOrd="7" destOrd="0" presId="urn:microsoft.com/office/officeart/2018/2/layout/IconLabelList"/>
    <dgm:cxn modelId="{3301FF38-1DAF-45B7-AC56-D60CA19E19C2}" type="presParOf" srcId="{62B097F1-E0D3-4487-948E-F85941BCDB69}" destId="{72FCAF15-E27A-48A6-B259-B20B2AA7B807}" srcOrd="8" destOrd="0" presId="urn:microsoft.com/office/officeart/2018/2/layout/IconLabelList"/>
    <dgm:cxn modelId="{32CD34FF-4D87-4387-AA06-8C5F810A5615}" type="presParOf" srcId="{72FCAF15-E27A-48A6-B259-B20B2AA7B807}" destId="{AE084847-421B-49C5-8F7E-E3ED18B5AA03}" srcOrd="0" destOrd="0" presId="urn:microsoft.com/office/officeart/2018/2/layout/IconLabelList"/>
    <dgm:cxn modelId="{A1FD78C4-F553-4911-8379-75E99DB67CEF}" type="presParOf" srcId="{72FCAF15-E27A-48A6-B259-B20B2AA7B807}" destId="{2390169A-9568-42CA-BBD7-1AEB2C4E7789}" srcOrd="1" destOrd="0" presId="urn:microsoft.com/office/officeart/2018/2/layout/IconLabelList"/>
    <dgm:cxn modelId="{5359416A-4CAA-4864-86D7-596067521598}" type="presParOf" srcId="{72FCAF15-E27A-48A6-B259-B20B2AA7B807}" destId="{5D1E2861-DAB4-4288-82B7-61BDFC762CB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E68C91-65DF-48BF-9623-EB952F759386}"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F5B9B856-4FC1-41DF-AC26-1C24E48A3A6A}">
      <dgm:prSet/>
      <dgm:spPr/>
      <dgm:t>
        <a:bodyPr/>
        <a:lstStyle/>
        <a:p>
          <a:r>
            <a:rPr lang="en-US"/>
            <a:t>Network security combines multiple layers of defenses at the edge and in the network. Each network security layer implements policies and controls. </a:t>
          </a:r>
        </a:p>
      </dgm:t>
    </dgm:pt>
    <dgm:pt modelId="{652EA374-C918-49E7-BCA0-29E7CED87A10}" type="parTrans" cxnId="{827F6F08-615C-4BD2-91CC-58FE373AFF07}">
      <dgm:prSet/>
      <dgm:spPr/>
      <dgm:t>
        <a:bodyPr/>
        <a:lstStyle/>
        <a:p>
          <a:endParaRPr lang="en-US"/>
        </a:p>
      </dgm:t>
    </dgm:pt>
    <dgm:pt modelId="{0209D84E-9D15-4788-84AF-2577B98F014E}" type="sibTrans" cxnId="{827F6F08-615C-4BD2-91CC-58FE373AFF07}">
      <dgm:prSet/>
      <dgm:spPr/>
      <dgm:t>
        <a:bodyPr/>
        <a:lstStyle/>
        <a:p>
          <a:endParaRPr lang="en-US"/>
        </a:p>
      </dgm:t>
    </dgm:pt>
    <dgm:pt modelId="{72560A57-900D-4D5E-A345-8DAD5E3F9820}">
      <dgm:prSet/>
      <dgm:spPr/>
      <dgm:t>
        <a:bodyPr/>
        <a:lstStyle/>
        <a:p>
          <a:r>
            <a:rPr lang="en-US"/>
            <a:t>Authorized users gain access to network resources, but malicious actors are blocked from carrying out exploits and threats.</a:t>
          </a:r>
        </a:p>
      </dgm:t>
    </dgm:pt>
    <dgm:pt modelId="{5A864BFA-8DD5-401A-A58D-AE3D8FB39FD3}" type="parTrans" cxnId="{9CC499B2-1A2E-4360-B818-1A55BE313F80}">
      <dgm:prSet/>
      <dgm:spPr/>
      <dgm:t>
        <a:bodyPr/>
        <a:lstStyle/>
        <a:p>
          <a:endParaRPr lang="en-US"/>
        </a:p>
      </dgm:t>
    </dgm:pt>
    <dgm:pt modelId="{333CD22C-5881-4171-8FC9-AF433998FDFC}" type="sibTrans" cxnId="{9CC499B2-1A2E-4360-B818-1A55BE313F80}">
      <dgm:prSet/>
      <dgm:spPr/>
      <dgm:t>
        <a:bodyPr/>
        <a:lstStyle/>
        <a:p>
          <a:endParaRPr lang="en-US"/>
        </a:p>
      </dgm:t>
    </dgm:pt>
    <dgm:pt modelId="{5555C25D-B750-184A-A909-324DB7B82724}" type="pres">
      <dgm:prSet presAssocID="{45E68C91-65DF-48BF-9623-EB952F759386}" presName="hierChild1" presStyleCnt="0">
        <dgm:presLayoutVars>
          <dgm:chPref val="1"/>
          <dgm:dir/>
          <dgm:animOne val="branch"/>
          <dgm:animLvl val="lvl"/>
          <dgm:resizeHandles/>
        </dgm:presLayoutVars>
      </dgm:prSet>
      <dgm:spPr/>
    </dgm:pt>
    <dgm:pt modelId="{6C8644AA-B25D-844C-A309-732DD16FC432}" type="pres">
      <dgm:prSet presAssocID="{F5B9B856-4FC1-41DF-AC26-1C24E48A3A6A}" presName="hierRoot1" presStyleCnt="0"/>
      <dgm:spPr/>
    </dgm:pt>
    <dgm:pt modelId="{5E372A07-A829-4D46-8015-389524E08346}" type="pres">
      <dgm:prSet presAssocID="{F5B9B856-4FC1-41DF-AC26-1C24E48A3A6A}" presName="composite" presStyleCnt="0"/>
      <dgm:spPr/>
    </dgm:pt>
    <dgm:pt modelId="{8BF8322E-7D61-9045-9306-D0D5DE6323C6}" type="pres">
      <dgm:prSet presAssocID="{F5B9B856-4FC1-41DF-AC26-1C24E48A3A6A}" presName="background" presStyleLbl="node0" presStyleIdx="0" presStyleCnt="2"/>
      <dgm:spPr/>
    </dgm:pt>
    <dgm:pt modelId="{B0041687-5EFE-0E46-A2B3-9AD4BA883E1D}" type="pres">
      <dgm:prSet presAssocID="{F5B9B856-4FC1-41DF-AC26-1C24E48A3A6A}" presName="text" presStyleLbl="fgAcc0" presStyleIdx="0" presStyleCnt="2">
        <dgm:presLayoutVars>
          <dgm:chPref val="3"/>
        </dgm:presLayoutVars>
      </dgm:prSet>
      <dgm:spPr/>
    </dgm:pt>
    <dgm:pt modelId="{AA3866F8-429E-7B47-BFD5-52A86EF9A64B}" type="pres">
      <dgm:prSet presAssocID="{F5B9B856-4FC1-41DF-AC26-1C24E48A3A6A}" presName="hierChild2" presStyleCnt="0"/>
      <dgm:spPr/>
    </dgm:pt>
    <dgm:pt modelId="{E5C89489-69E9-4E44-9B7C-09005E2D5D68}" type="pres">
      <dgm:prSet presAssocID="{72560A57-900D-4D5E-A345-8DAD5E3F9820}" presName="hierRoot1" presStyleCnt="0"/>
      <dgm:spPr/>
    </dgm:pt>
    <dgm:pt modelId="{5D1EA9AE-AE4C-CB4F-A312-9DCEA2ECBD2D}" type="pres">
      <dgm:prSet presAssocID="{72560A57-900D-4D5E-A345-8DAD5E3F9820}" presName="composite" presStyleCnt="0"/>
      <dgm:spPr/>
    </dgm:pt>
    <dgm:pt modelId="{2BDC92FE-4B44-014B-A9FA-405A123ACB92}" type="pres">
      <dgm:prSet presAssocID="{72560A57-900D-4D5E-A345-8DAD5E3F9820}" presName="background" presStyleLbl="node0" presStyleIdx="1" presStyleCnt="2"/>
      <dgm:spPr/>
    </dgm:pt>
    <dgm:pt modelId="{D44479A7-837F-6748-99AF-EBEA65221DE3}" type="pres">
      <dgm:prSet presAssocID="{72560A57-900D-4D5E-A345-8DAD5E3F9820}" presName="text" presStyleLbl="fgAcc0" presStyleIdx="1" presStyleCnt="2">
        <dgm:presLayoutVars>
          <dgm:chPref val="3"/>
        </dgm:presLayoutVars>
      </dgm:prSet>
      <dgm:spPr/>
    </dgm:pt>
    <dgm:pt modelId="{7AC48607-9542-724E-89FB-BDA45CF24B93}" type="pres">
      <dgm:prSet presAssocID="{72560A57-900D-4D5E-A345-8DAD5E3F9820}" presName="hierChild2" presStyleCnt="0"/>
      <dgm:spPr/>
    </dgm:pt>
  </dgm:ptLst>
  <dgm:cxnLst>
    <dgm:cxn modelId="{827F6F08-615C-4BD2-91CC-58FE373AFF07}" srcId="{45E68C91-65DF-48BF-9623-EB952F759386}" destId="{F5B9B856-4FC1-41DF-AC26-1C24E48A3A6A}" srcOrd="0" destOrd="0" parTransId="{652EA374-C918-49E7-BCA0-29E7CED87A10}" sibTransId="{0209D84E-9D15-4788-84AF-2577B98F014E}"/>
    <dgm:cxn modelId="{E56BCA31-6B37-1145-8270-AA0418333904}" type="presOf" srcId="{F5B9B856-4FC1-41DF-AC26-1C24E48A3A6A}" destId="{B0041687-5EFE-0E46-A2B3-9AD4BA883E1D}" srcOrd="0" destOrd="0" presId="urn:microsoft.com/office/officeart/2005/8/layout/hierarchy1"/>
    <dgm:cxn modelId="{E4079E3E-12AF-BB49-A803-9816905A3F4C}" type="presOf" srcId="{72560A57-900D-4D5E-A345-8DAD5E3F9820}" destId="{D44479A7-837F-6748-99AF-EBEA65221DE3}" srcOrd="0" destOrd="0" presId="urn:microsoft.com/office/officeart/2005/8/layout/hierarchy1"/>
    <dgm:cxn modelId="{9CC499B2-1A2E-4360-B818-1A55BE313F80}" srcId="{45E68C91-65DF-48BF-9623-EB952F759386}" destId="{72560A57-900D-4D5E-A345-8DAD5E3F9820}" srcOrd="1" destOrd="0" parTransId="{5A864BFA-8DD5-401A-A58D-AE3D8FB39FD3}" sibTransId="{333CD22C-5881-4171-8FC9-AF433998FDFC}"/>
    <dgm:cxn modelId="{21E769CD-5AB2-4348-A90E-FA25B15F22A0}" type="presOf" srcId="{45E68C91-65DF-48BF-9623-EB952F759386}" destId="{5555C25D-B750-184A-A909-324DB7B82724}" srcOrd="0" destOrd="0" presId="urn:microsoft.com/office/officeart/2005/8/layout/hierarchy1"/>
    <dgm:cxn modelId="{12DB57CF-41BE-2A40-8C53-47B67D8E9D2F}" type="presParOf" srcId="{5555C25D-B750-184A-A909-324DB7B82724}" destId="{6C8644AA-B25D-844C-A309-732DD16FC432}" srcOrd="0" destOrd="0" presId="urn:microsoft.com/office/officeart/2005/8/layout/hierarchy1"/>
    <dgm:cxn modelId="{AAEB61E1-8A96-5B4C-BC4F-B329A730CE42}" type="presParOf" srcId="{6C8644AA-B25D-844C-A309-732DD16FC432}" destId="{5E372A07-A829-4D46-8015-389524E08346}" srcOrd="0" destOrd="0" presId="urn:microsoft.com/office/officeart/2005/8/layout/hierarchy1"/>
    <dgm:cxn modelId="{B9789561-8557-2841-9377-D32C2384BE23}" type="presParOf" srcId="{5E372A07-A829-4D46-8015-389524E08346}" destId="{8BF8322E-7D61-9045-9306-D0D5DE6323C6}" srcOrd="0" destOrd="0" presId="urn:microsoft.com/office/officeart/2005/8/layout/hierarchy1"/>
    <dgm:cxn modelId="{D2EE5721-9983-7A40-B65C-6011F828D867}" type="presParOf" srcId="{5E372A07-A829-4D46-8015-389524E08346}" destId="{B0041687-5EFE-0E46-A2B3-9AD4BA883E1D}" srcOrd="1" destOrd="0" presId="urn:microsoft.com/office/officeart/2005/8/layout/hierarchy1"/>
    <dgm:cxn modelId="{71520946-D487-5C45-BB9E-5EDA66137A50}" type="presParOf" srcId="{6C8644AA-B25D-844C-A309-732DD16FC432}" destId="{AA3866F8-429E-7B47-BFD5-52A86EF9A64B}" srcOrd="1" destOrd="0" presId="urn:microsoft.com/office/officeart/2005/8/layout/hierarchy1"/>
    <dgm:cxn modelId="{542817D0-C535-8749-A60B-BD01CD52EED7}" type="presParOf" srcId="{5555C25D-B750-184A-A909-324DB7B82724}" destId="{E5C89489-69E9-4E44-9B7C-09005E2D5D68}" srcOrd="1" destOrd="0" presId="urn:microsoft.com/office/officeart/2005/8/layout/hierarchy1"/>
    <dgm:cxn modelId="{CD15927E-9CE3-004E-BA1B-D18DE58F32DF}" type="presParOf" srcId="{E5C89489-69E9-4E44-9B7C-09005E2D5D68}" destId="{5D1EA9AE-AE4C-CB4F-A312-9DCEA2ECBD2D}" srcOrd="0" destOrd="0" presId="urn:microsoft.com/office/officeart/2005/8/layout/hierarchy1"/>
    <dgm:cxn modelId="{CD1468CD-D681-4B44-9621-AFF215525E47}" type="presParOf" srcId="{5D1EA9AE-AE4C-CB4F-A312-9DCEA2ECBD2D}" destId="{2BDC92FE-4B44-014B-A9FA-405A123ACB92}" srcOrd="0" destOrd="0" presId="urn:microsoft.com/office/officeart/2005/8/layout/hierarchy1"/>
    <dgm:cxn modelId="{E00F0D20-662E-0B4B-B878-1889B8A8EF20}" type="presParOf" srcId="{5D1EA9AE-AE4C-CB4F-A312-9DCEA2ECBD2D}" destId="{D44479A7-837F-6748-99AF-EBEA65221DE3}" srcOrd="1" destOrd="0" presId="urn:microsoft.com/office/officeart/2005/8/layout/hierarchy1"/>
    <dgm:cxn modelId="{2449705C-D7EC-1E4B-A141-0D0F9A2E0312}" type="presParOf" srcId="{E5C89489-69E9-4E44-9B7C-09005E2D5D68}" destId="{7AC48607-9542-724E-89FB-BDA45CF24B9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1BE9D1-4199-453A-8793-2A4FB3FA2586}"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DEF76365-EEAA-487A-ACDA-6EA9DC40DF48}">
      <dgm:prSet/>
      <dgm:spPr/>
      <dgm:t>
        <a:bodyPr/>
        <a:lstStyle/>
        <a:p>
          <a:r>
            <a:rPr lang="en-US"/>
            <a:t>Every organization that wants to deliver the services that customers and employees demand must protect its network. </a:t>
          </a:r>
        </a:p>
      </dgm:t>
    </dgm:pt>
    <dgm:pt modelId="{31D8A379-8922-4B44-A4F0-83F4C19D1DC4}" type="parTrans" cxnId="{0F09B408-2600-44EF-BF8E-147621D39849}">
      <dgm:prSet/>
      <dgm:spPr/>
      <dgm:t>
        <a:bodyPr/>
        <a:lstStyle/>
        <a:p>
          <a:endParaRPr lang="en-US"/>
        </a:p>
      </dgm:t>
    </dgm:pt>
    <dgm:pt modelId="{758A6835-86C5-488E-947E-B89AFC5A4A87}" type="sibTrans" cxnId="{0F09B408-2600-44EF-BF8E-147621D39849}">
      <dgm:prSet/>
      <dgm:spPr/>
      <dgm:t>
        <a:bodyPr/>
        <a:lstStyle/>
        <a:p>
          <a:endParaRPr lang="en-US"/>
        </a:p>
      </dgm:t>
    </dgm:pt>
    <dgm:pt modelId="{92B4575B-6AFA-4B3C-8411-3FFA8B5144BF}">
      <dgm:prSet/>
      <dgm:spPr/>
      <dgm:t>
        <a:bodyPr/>
        <a:lstStyle/>
        <a:p>
          <a:r>
            <a:rPr lang="en-US"/>
            <a:t>Network security also helps you protect proprietary information from attack. Ultimately it protects your reputation.</a:t>
          </a:r>
        </a:p>
      </dgm:t>
    </dgm:pt>
    <dgm:pt modelId="{E1996564-06A4-44E5-A560-59A80023F4DD}" type="parTrans" cxnId="{46CA194A-633D-4843-AD68-B0EA1BDC0964}">
      <dgm:prSet/>
      <dgm:spPr/>
      <dgm:t>
        <a:bodyPr/>
        <a:lstStyle/>
        <a:p>
          <a:endParaRPr lang="en-US"/>
        </a:p>
      </dgm:t>
    </dgm:pt>
    <dgm:pt modelId="{D943297C-FD0B-4480-AB82-80836BBD8FE1}" type="sibTrans" cxnId="{46CA194A-633D-4843-AD68-B0EA1BDC0964}">
      <dgm:prSet/>
      <dgm:spPr/>
      <dgm:t>
        <a:bodyPr/>
        <a:lstStyle/>
        <a:p>
          <a:endParaRPr lang="en-US"/>
        </a:p>
      </dgm:t>
    </dgm:pt>
    <dgm:pt modelId="{BE099F63-CF7D-AD4C-9AF9-1CD3980B085C}" type="pres">
      <dgm:prSet presAssocID="{651BE9D1-4199-453A-8793-2A4FB3FA2586}" presName="hierChild1" presStyleCnt="0">
        <dgm:presLayoutVars>
          <dgm:chPref val="1"/>
          <dgm:dir/>
          <dgm:animOne val="branch"/>
          <dgm:animLvl val="lvl"/>
          <dgm:resizeHandles/>
        </dgm:presLayoutVars>
      </dgm:prSet>
      <dgm:spPr/>
    </dgm:pt>
    <dgm:pt modelId="{E0DD198C-F464-0943-9CFE-9340CFDF0F71}" type="pres">
      <dgm:prSet presAssocID="{DEF76365-EEAA-487A-ACDA-6EA9DC40DF48}" presName="hierRoot1" presStyleCnt="0"/>
      <dgm:spPr/>
    </dgm:pt>
    <dgm:pt modelId="{26A44D80-AC56-F34C-8FAC-EA43779E1F70}" type="pres">
      <dgm:prSet presAssocID="{DEF76365-EEAA-487A-ACDA-6EA9DC40DF48}" presName="composite" presStyleCnt="0"/>
      <dgm:spPr/>
    </dgm:pt>
    <dgm:pt modelId="{D2B51858-D7D2-084F-8971-92D5840B1ABF}" type="pres">
      <dgm:prSet presAssocID="{DEF76365-EEAA-487A-ACDA-6EA9DC40DF48}" presName="background" presStyleLbl="node0" presStyleIdx="0" presStyleCnt="2"/>
      <dgm:spPr/>
    </dgm:pt>
    <dgm:pt modelId="{CFDAE37B-B4CD-0043-BA09-6D1604FE1AFB}" type="pres">
      <dgm:prSet presAssocID="{DEF76365-EEAA-487A-ACDA-6EA9DC40DF48}" presName="text" presStyleLbl="fgAcc0" presStyleIdx="0" presStyleCnt="2">
        <dgm:presLayoutVars>
          <dgm:chPref val="3"/>
        </dgm:presLayoutVars>
      </dgm:prSet>
      <dgm:spPr/>
    </dgm:pt>
    <dgm:pt modelId="{9614BACC-657B-0247-AD37-00AB54194A35}" type="pres">
      <dgm:prSet presAssocID="{DEF76365-EEAA-487A-ACDA-6EA9DC40DF48}" presName="hierChild2" presStyleCnt="0"/>
      <dgm:spPr/>
    </dgm:pt>
    <dgm:pt modelId="{43F28861-59B7-4941-ABDB-8CA63F047F0B}" type="pres">
      <dgm:prSet presAssocID="{92B4575B-6AFA-4B3C-8411-3FFA8B5144BF}" presName="hierRoot1" presStyleCnt="0"/>
      <dgm:spPr/>
    </dgm:pt>
    <dgm:pt modelId="{8073DCB1-0D5F-AE44-8B0B-42DA00B871D2}" type="pres">
      <dgm:prSet presAssocID="{92B4575B-6AFA-4B3C-8411-3FFA8B5144BF}" presName="composite" presStyleCnt="0"/>
      <dgm:spPr/>
    </dgm:pt>
    <dgm:pt modelId="{26087A0A-3B6F-8E4B-9B5C-61233944A4B5}" type="pres">
      <dgm:prSet presAssocID="{92B4575B-6AFA-4B3C-8411-3FFA8B5144BF}" presName="background" presStyleLbl="node0" presStyleIdx="1" presStyleCnt="2"/>
      <dgm:spPr/>
    </dgm:pt>
    <dgm:pt modelId="{31FDACE4-9437-3143-BF18-0B5A00DE761E}" type="pres">
      <dgm:prSet presAssocID="{92B4575B-6AFA-4B3C-8411-3FFA8B5144BF}" presName="text" presStyleLbl="fgAcc0" presStyleIdx="1" presStyleCnt="2">
        <dgm:presLayoutVars>
          <dgm:chPref val="3"/>
        </dgm:presLayoutVars>
      </dgm:prSet>
      <dgm:spPr/>
    </dgm:pt>
    <dgm:pt modelId="{33246ABF-8A33-AB47-8FB2-6250992F9AF1}" type="pres">
      <dgm:prSet presAssocID="{92B4575B-6AFA-4B3C-8411-3FFA8B5144BF}" presName="hierChild2" presStyleCnt="0"/>
      <dgm:spPr/>
    </dgm:pt>
  </dgm:ptLst>
  <dgm:cxnLst>
    <dgm:cxn modelId="{0F09B408-2600-44EF-BF8E-147621D39849}" srcId="{651BE9D1-4199-453A-8793-2A4FB3FA2586}" destId="{DEF76365-EEAA-487A-ACDA-6EA9DC40DF48}" srcOrd="0" destOrd="0" parTransId="{31D8A379-8922-4B44-A4F0-83F4C19D1DC4}" sibTransId="{758A6835-86C5-488E-947E-B89AFC5A4A87}"/>
    <dgm:cxn modelId="{46CA194A-633D-4843-AD68-B0EA1BDC0964}" srcId="{651BE9D1-4199-453A-8793-2A4FB3FA2586}" destId="{92B4575B-6AFA-4B3C-8411-3FFA8B5144BF}" srcOrd="1" destOrd="0" parTransId="{E1996564-06A4-44E5-A560-59A80023F4DD}" sibTransId="{D943297C-FD0B-4480-AB82-80836BBD8FE1}"/>
    <dgm:cxn modelId="{CFE13462-41BA-6549-AC72-3B141070709D}" type="presOf" srcId="{651BE9D1-4199-453A-8793-2A4FB3FA2586}" destId="{BE099F63-CF7D-AD4C-9AF9-1CD3980B085C}" srcOrd="0" destOrd="0" presId="urn:microsoft.com/office/officeart/2005/8/layout/hierarchy1"/>
    <dgm:cxn modelId="{89D6FC92-7B12-5B4B-AE73-C51A3EEB9A0A}" type="presOf" srcId="{92B4575B-6AFA-4B3C-8411-3FFA8B5144BF}" destId="{31FDACE4-9437-3143-BF18-0B5A00DE761E}" srcOrd="0" destOrd="0" presId="urn:microsoft.com/office/officeart/2005/8/layout/hierarchy1"/>
    <dgm:cxn modelId="{B8DB90DA-46B0-7F4E-AF21-BFDCCABA6F62}" type="presOf" srcId="{DEF76365-EEAA-487A-ACDA-6EA9DC40DF48}" destId="{CFDAE37B-B4CD-0043-BA09-6D1604FE1AFB}" srcOrd="0" destOrd="0" presId="urn:microsoft.com/office/officeart/2005/8/layout/hierarchy1"/>
    <dgm:cxn modelId="{F6872DCC-E362-AF43-AD68-2C7D9AC56343}" type="presParOf" srcId="{BE099F63-CF7D-AD4C-9AF9-1CD3980B085C}" destId="{E0DD198C-F464-0943-9CFE-9340CFDF0F71}" srcOrd="0" destOrd="0" presId="urn:microsoft.com/office/officeart/2005/8/layout/hierarchy1"/>
    <dgm:cxn modelId="{4AB5B2B2-0DC0-CD43-B23C-AFDF48A18A5C}" type="presParOf" srcId="{E0DD198C-F464-0943-9CFE-9340CFDF0F71}" destId="{26A44D80-AC56-F34C-8FAC-EA43779E1F70}" srcOrd="0" destOrd="0" presId="urn:microsoft.com/office/officeart/2005/8/layout/hierarchy1"/>
    <dgm:cxn modelId="{3A943B7D-CBAA-EE44-8B14-FA9465749CA9}" type="presParOf" srcId="{26A44D80-AC56-F34C-8FAC-EA43779E1F70}" destId="{D2B51858-D7D2-084F-8971-92D5840B1ABF}" srcOrd="0" destOrd="0" presId="urn:microsoft.com/office/officeart/2005/8/layout/hierarchy1"/>
    <dgm:cxn modelId="{05E15169-055D-BC4F-97C7-56F2296A7196}" type="presParOf" srcId="{26A44D80-AC56-F34C-8FAC-EA43779E1F70}" destId="{CFDAE37B-B4CD-0043-BA09-6D1604FE1AFB}" srcOrd="1" destOrd="0" presId="urn:microsoft.com/office/officeart/2005/8/layout/hierarchy1"/>
    <dgm:cxn modelId="{76CC4580-5812-CE49-B5B4-54099D9B5490}" type="presParOf" srcId="{E0DD198C-F464-0943-9CFE-9340CFDF0F71}" destId="{9614BACC-657B-0247-AD37-00AB54194A35}" srcOrd="1" destOrd="0" presId="urn:microsoft.com/office/officeart/2005/8/layout/hierarchy1"/>
    <dgm:cxn modelId="{5FA4E9D7-E930-3843-BBF4-1A395AD594E8}" type="presParOf" srcId="{BE099F63-CF7D-AD4C-9AF9-1CD3980B085C}" destId="{43F28861-59B7-4941-ABDB-8CA63F047F0B}" srcOrd="1" destOrd="0" presId="urn:microsoft.com/office/officeart/2005/8/layout/hierarchy1"/>
    <dgm:cxn modelId="{07E83773-82EB-7E46-A068-3265A176980B}" type="presParOf" srcId="{43F28861-59B7-4941-ABDB-8CA63F047F0B}" destId="{8073DCB1-0D5F-AE44-8B0B-42DA00B871D2}" srcOrd="0" destOrd="0" presId="urn:microsoft.com/office/officeart/2005/8/layout/hierarchy1"/>
    <dgm:cxn modelId="{0177E157-2704-EB45-9A7E-5768294E30EC}" type="presParOf" srcId="{8073DCB1-0D5F-AE44-8B0B-42DA00B871D2}" destId="{26087A0A-3B6F-8E4B-9B5C-61233944A4B5}" srcOrd="0" destOrd="0" presId="urn:microsoft.com/office/officeart/2005/8/layout/hierarchy1"/>
    <dgm:cxn modelId="{F5378102-89A5-3846-9D8C-2242E83AF1A7}" type="presParOf" srcId="{8073DCB1-0D5F-AE44-8B0B-42DA00B871D2}" destId="{31FDACE4-9437-3143-BF18-0B5A00DE761E}" srcOrd="1" destOrd="0" presId="urn:microsoft.com/office/officeart/2005/8/layout/hierarchy1"/>
    <dgm:cxn modelId="{CDF7E3E2-1D5F-F34C-AD38-F05661A3FCDB}" type="presParOf" srcId="{43F28861-59B7-4941-ABDB-8CA63F047F0B}" destId="{33246ABF-8A33-AB47-8FB2-6250992F9AF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887467-00F7-41C4-A5AC-3A5D606CCFED}"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3E90CD91-F6FD-45B6-8485-A7C9E9588930}">
      <dgm:prSet/>
      <dgm:spPr/>
      <dgm:t>
        <a:bodyPr/>
        <a:lstStyle/>
        <a:p>
          <a:r>
            <a:rPr lang="en-US"/>
            <a:t>Firewall</a:t>
          </a:r>
        </a:p>
      </dgm:t>
    </dgm:pt>
    <dgm:pt modelId="{52B96788-1F1C-4CC6-9FA2-A9B361A8BCB3}" type="parTrans" cxnId="{7C1407E3-E420-4950-9D3F-4017D5AA0251}">
      <dgm:prSet/>
      <dgm:spPr/>
      <dgm:t>
        <a:bodyPr/>
        <a:lstStyle/>
        <a:p>
          <a:endParaRPr lang="en-US"/>
        </a:p>
      </dgm:t>
    </dgm:pt>
    <dgm:pt modelId="{0BD7A5DD-01AF-4DBA-B565-A5694A45CAB3}" type="sibTrans" cxnId="{7C1407E3-E420-4950-9D3F-4017D5AA0251}">
      <dgm:prSet/>
      <dgm:spPr/>
      <dgm:t>
        <a:bodyPr/>
        <a:lstStyle/>
        <a:p>
          <a:endParaRPr lang="en-US"/>
        </a:p>
      </dgm:t>
    </dgm:pt>
    <dgm:pt modelId="{EB77D8F4-DDE8-4127-88F1-E0F4A36D0D56}">
      <dgm:prSet/>
      <dgm:spPr/>
      <dgm:t>
        <a:bodyPr/>
        <a:lstStyle/>
        <a:p>
          <a:r>
            <a:rPr lang="en-US"/>
            <a:t>Network Segmentation</a:t>
          </a:r>
        </a:p>
      </dgm:t>
    </dgm:pt>
    <dgm:pt modelId="{19065476-5B0E-4194-B582-13F8A544F01A}" type="parTrans" cxnId="{38146E99-84EB-4D05-AA37-1E914E90BEA2}">
      <dgm:prSet/>
      <dgm:spPr/>
      <dgm:t>
        <a:bodyPr/>
        <a:lstStyle/>
        <a:p>
          <a:endParaRPr lang="en-US"/>
        </a:p>
      </dgm:t>
    </dgm:pt>
    <dgm:pt modelId="{5FCA34EA-A38C-4D51-85D4-42A3D3B1F02D}" type="sibTrans" cxnId="{38146E99-84EB-4D05-AA37-1E914E90BEA2}">
      <dgm:prSet/>
      <dgm:spPr/>
      <dgm:t>
        <a:bodyPr/>
        <a:lstStyle/>
        <a:p>
          <a:endParaRPr lang="en-US"/>
        </a:p>
      </dgm:t>
    </dgm:pt>
    <dgm:pt modelId="{B03A05C7-0D16-4E85-947E-7C2829E1B0C0}">
      <dgm:prSet/>
      <dgm:spPr/>
      <dgm:t>
        <a:bodyPr/>
        <a:lstStyle/>
        <a:p>
          <a:r>
            <a:rPr lang="en-US"/>
            <a:t>Remote Access VPN</a:t>
          </a:r>
        </a:p>
      </dgm:t>
    </dgm:pt>
    <dgm:pt modelId="{17B99A5B-518B-48DD-8A87-D94C29DADE40}" type="parTrans" cxnId="{C1B4D919-6615-432B-B3BD-875619525198}">
      <dgm:prSet/>
      <dgm:spPr/>
      <dgm:t>
        <a:bodyPr/>
        <a:lstStyle/>
        <a:p>
          <a:endParaRPr lang="en-US"/>
        </a:p>
      </dgm:t>
    </dgm:pt>
    <dgm:pt modelId="{9DF6623B-63ED-47F6-BFA3-93CB868A7F13}" type="sibTrans" cxnId="{C1B4D919-6615-432B-B3BD-875619525198}">
      <dgm:prSet/>
      <dgm:spPr/>
      <dgm:t>
        <a:bodyPr/>
        <a:lstStyle/>
        <a:p>
          <a:endParaRPr lang="en-US"/>
        </a:p>
      </dgm:t>
    </dgm:pt>
    <dgm:pt modelId="{CBC8ADA2-C5F1-4DA6-9002-79B1734138DF}">
      <dgm:prSet/>
      <dgm:spPr/>
      <dgm:t>
        <a:bodyPr/>
        <a:lstStyle/>
        <a:p>
          <a:r>
            <a:rPr lang="en-US"/>
            <a:t>Email Security</a:t>
          </a:r>
        </a:p>
      </dgm:t>
    </dgm:pt>
    <dgm:pt modelId="{38F18B8D-DB60-4C00-A6C4-F372F1D21F18}" type="parTrans" cxnId="{33EF6CA8-F67C-49EF-AE08-23C7C6A894F5}">
      <dgm:prSet/>
      <dgm:spPr/>
      <dgm:t>
        <a:bodyPr/>
        <a:lstStyle/>
        <a:p>
          <a:endParaRPr lang="en-US"/>
        </a:p>
      </dgm:t>
    </dgm:pt>
    <dgm:pt modelId="{4FC2C5B4-D42F-47D9-A808-707E27C04D21}" type="sibTrans" cxnId="{33EF6CA8-F67C-49EF-AE08-23C7C6A894F5}">
      <dgm:prSet/>
      <dgm:spPr/>
      <dgm:t>
        <a:bodyPr/>
        <a:lstStyle/>
        <a:p>
          <a:endParaRPr lang="en-US"/>
        </a:p>
      </dgm:t>
    </dgm:pt>
    <dgm:pt modelId="{12263EC9-175F-43BD-BE64-39BA5130F1EE}">
      <dgm:prSet/>
      <dgm:spPr/>
      <dgm:t>
        <a:bodyPr/>
        <a:lstStyle/>
        <a:p>
          <a:r>
            <a:rPr lang="en-US"/>
            <a:t>Data Loss Prevention (DLP) </a:t>
          </a:r>
        </a:p>
      </dgm:t>
    </dgm:pt>
    <dgm:pt modelId="{DB3E0454-97CB-4A95-9787-2937B2ABD311}" type="parTrans" cxnId="{C91C7FE4-6312-4DB4-A338-9C8287431D15}">
      <dgm:prSet/>
      <dgm:spPr/>
      <dgm:t>
        <a:bodyPr/>
        <a:lstStyle/>
        <a:p>
          <a:endParaRPr lang="en-US"/>
        </a:p>
      </dgm:t>
    </dgm:pt>
    <dgm:pt modelId="{D364AAE6-908D-4E65-BD57-D9AE86A6FFE1}" type="sibTrans" cxnId="{C91C7FE4-6312-4DB4-A338-9C8287431D15}">
      <dgm:prSet/>
      <dgm:spPr/>
      <dgm:t>
        <a:bodyPr/>
        <a:lstStyle/>
        <a:p>
          <a:endParaRPr lang="en-US"/>
        </a:p>
      </dgm:t>
    </dgm:pt>
    <dgm:pt modelId="{D3BFEC05-2216-41BB-888C-16E8BBF03A2A}">
      <dgm:prSet/>
      <dgm:spPr/>
      <dgm:t>
        <a:bodyPr/>
        <a:lstStyle/>
        <a:p>
          <a:r>
            <a:rPr lang="en-US"/>
            <a:t>Intrusion Prevention Systems (IPS) </a:t>
          </a:r>
        </a:p>
      </dgm:t>
    </dgm:pt>
    <dgm:pt modelId="{7982B378-3375-4964-8098-ED1DF861FCF1}" type="parTrans" cxnId="{4C79203A-6523-4AAA-AF57-8B520949F257}">
      <dgm:prSet/>
      <dgm:spPr/>
      <dgm:t>
        <a:bodyPr/>
        <a:lstStyle/>
        <a:p>
          <a:endParaRPr lang="en-US"/>
        </a:p>
      </dgm:t>
    </dgm:pt>
    <dgm:pt modelId="{55EAACBC-54DC-48EE-B4E0-75A3A88AEB32}" type="sibTrans" cxnId="{4C79203A-6523-4AAA-AF57-8B520949F257}">
      <dgm:prSet/>
      <dgm:spPr/>
      <dgm:t>
        <a:bodyPr/>
        <a:lstStyle/>
        <a:p>
          <a:endParaRPr lang="en-US"/>
        </a:p>
      </dgm:t>
    </dgm:pt>
    <dgm:pt modelId="{7A024BDE-461F-44CA-8EDB-AA9903F15345}">
      <dgm:prSet/>
      <dgm:spPr/>
      <dgm:t>
        <a:bodyPr/>
        <a:lstStyle/>
        <a:p>
          <a:r>
            <a:rPr lang="en-US"/>
            <a:t>Sandboxing</a:t>
          </a:r>
        </a:p>
      </dgm:t>
    </dgm:pt>
    <dgm:pt modelId="{34952F5F-84DB-4BD2-9930-0FD29D593AFA}" type="parTrans" cxnId="{AEE78C80-7791-4BCF-9DAB-D36ACF4223FF}">
      <dgm:prSet/>
      <dgm:spPr/>
      <dgm:t>
        <a:bodyPr/>
        <a:lstStyle/>
        <a:p>
          <a:endParaRPr lang="en-US"/>
        </a:p>
      </dgm:t>
    </dgm:pt>
    <dgm:pt modelId="{C4ED597F-F5AA-4100-B4E2-17AC48F62420}" type="sibTrans" cxnId="{AEE78C80-7791-4BCF-9DAB-D36ACF4223FF}">
      <dgm:prSet/>
      <dgm:spPr/>
      <dgm:t>
        <a:bodyPr/>
        <a:lstStyle/>
        <a:p>
          <a:endParaRPr lang="en-US"/>
        </a:p>
      </dgm:t>
    </dgm:pt>
    <dgm:pt modelId="{C5BCB5C3-EF31-4320-B0DD-496BB3647996}">
      <dgm:prSet/>
      <dgm:spPr/>
      <dgm:t>
        <a:bodyPr/>
        <a:lstStyle/>
        <a:p>
          <a:r>
            <a:rPr lang="en-US" dirty="0"/>
            <a:t>Hyperscale Network Security</a:t>
          </a:r>
        </a:p>
      </dgm:t>
    </dgm:pt>
    <dgm:pt modelId="{D412B97B-B874-48F0-A913-2985AC1EA15A}" type="parTrans" cxnId="{F3136826-BD84-49D1-A294-FF0AC4C75A8F}">
      <dgm:prSet/>
      <dgm:spPr/>
      <dgm:t>
        <a:bodyPr/>
        <a:lstStyle/>
        <a:p>
          <a:endParaRPr lang="en-US"/>
        </a:p>
      </dgm:t>
    </dgm:pt>
    <dgm:pt modelId="{2A49F625-68D5-42E7-8320-C978F4EE2933}" type="sibTrans" cxnId="{F3136826-BD84-49D1-A294-FF0AC4C75A8F}">
      <dgm:prSet/>
      <dgm:spPr/>
      <dgm:t>
        <a:bodyPr/>
        <a:lstStyle/>
        <a:p>
          <a:endParaRPr lang="en-US"/>
        </a:p>
      </dgm:t>
    </dgm:pt>
    <dgm:pt modelId="{65B7C871-A9AA-49F1-9C95-6886C6C8786F}">
      <dgm:prSet/>
      <dgm:spPr/>
      <dgm:t>
        <a:bodyPr/>
        <a:lstStyle/>
        <a:p>
          <a:r>
            <a:rPr lang="en-US" dirty="0"/>
            <a:t>Cloud Network Security </a:t>
          </a:r>
        </a:p>
      </dgm:t>
    </dgm:pt>
    <dgm:pt modelId="{1051BA22-3686-4193-8339-041AA43F24E1}" type="parTrans" cxnId="{2D458DA4-DDAB-4619-BEB8-D87CF3FD7F5A}">
      <dgm:prSet/>
      <dgm:spPr/>
      <dgm:t>
        <a:bodyPr/>
        <a:lstStyle/>
        <a:p>
          <a:endParaRPr lang="en-US"/>
        </a:p>
      </dgm:t>
    </dgm:pt>
    <dgm:pt modelId="{5E5754B9-F723-41E1-967F-432B50168F25}" type="sibTrans" cxnId="{2D458DA4-DDAB-4619-BEB8-D87CF3FD7F5A}">
      <dgm:prSet/>
      <dgm:spPr/>
      <dgm:t>
        <a:bodyPr/>
        <a:lstStyle/>
        <a:p>
          <a:endParaRPr lang="en-US"/>
        </a:p>
      </dgm:t>
    </dgm:pt>
    <dgm:pt modelId="{75997EF7-99DE-A24A-8F8A-DDAAC9E73074}" type="pres">
      <dgm:prSet presAssocID="{5F887467-00F7-41C4-A5AC-3A5D606CCFED}" presName="vert0" presStyleCnt="0">
        <dgm:presLayoutVars>
          <dgm:dir/>
          <dgm:animOne val="branch"/>
          <dgm:animLvl val="lvl"/>
        </dgm:presLayoutVars>
      </dgm:prSet>
      <dgm:spPr/>
    </dgm:pt>
    <dgm:pt modelId="{6178EB03-A82D-0240-B36B-A3BB54CC7702}" type="pres">
      <dgm:prSet presAssocID="{3E90CD91-F6FD-45B6-8485-A7C9E9588930}" presName="thickLine" presStyleLbl="alignNode1" presStyleIdx="0" presStyleCnt="9"/>
      <dgm:spPr/>
    </dgm:pt>
    <dgm:pt modelId="{1B523941-B027-C848-9C5E-D94DF829BD87}" type="pres">
      <dgm:prSet presAssocID="{3E90CD91-F6FD-45B6-8485-A7C9E9588930}" presName="horz1" presStyleCnt="0"/>
      <dgm:spPr/>
    </dgm:pt>
    <dgm:pt modelId="{2F981ADE-12CE-8746-93CE-6D4D3E4D1F39}" type="pres">
      <dgm:prSet presAssocID="{3E90CD91-F6FD-45B6-8485-A7C9E9588930}" presName="tx1" presStyleLbl="revTx" presStyleIdx="0" presStyleCnt="9"/>
      <dgm:spPr/>
    </dgm:pt>
    <dgm:pt modelId="{09E5984E-EFDE-9F40-9807-F285F672D392}" type="pres">
      <dgm:prSet presAssocID="{3E90CD91-F6FD-45B6-8485-A7C9E9588930}" presName="vert1" presStyleCnt="0"/>
      <dgm:spPr/>
    </dgm:pt>
    <dgm:pt modelId="{8C66BE4E-E1F6-E94A-9B74-4D69AC409F5D}" type="pres">
      <dgm:prSet presAssocID="{EB77D8F4-DDE8-4127-88F1-E0F4A36D0D56}" presName="thickLine" presStyleLbl="alignNode1" presStyleIdx="1" presStyleCnt="9"/>
      <dgm:spPr/>
    </dgm:pt>
    <dgm:pt modelId="{A1938035-6F09-224A-B6D3-21C4D7C90E28}" type="pres">
      <dgm:prSet presAssocID="{EB77D8F4-DDE8-4127-88F1-E0F4A36D0D56}" presName="horz1" presStyleCnt="0"/>
      <dgm:spPr/>
    </dgm:pt>
    <dgm:pt modelId="{63E11F46-B4EE-0E40-A721-2DF9FB9246F5}" type="pres">
      <dgm:prSet presAssocID="{EB77D8F4-DDE8-4127-88F1-E0F4A36D0D56}" presName="tx1" presStyleLbl="revTx" presStyleIdx="1" presStyleCnt="9"/>
      <dgm:spPr/>
    </dgm:pt>
    <dgm:pt modelId="{046339C8-1A40-5846-BE32-A29F4C2BD3CF}" type="pres">
      <dgm:prSet presAssocID="{EB77D8F4-DDE8-4127-88F1-E0F4A36D0D56}" presName="vert1" presStyleCnt="0"/>
      <dgm:spPr/>
    </dgm:pt>
    <dgm:pt modelId="{6DF09E8D-9B21-2746-BE7E-80B7E9CD6298}" type="pres">
      <dgm:prSet presAssocID="{B03A05C7-0D16-4E85-947E-7C2829E1B0C0}" presName="thickLine" presStyleLbl="alignNode1" presStyleIdx="2" presStyleCnt="9"/>
      <dgm:spPr/>
    </dgm:pt>
    <dgm:pt modelId="{4FA50F17-6694-5D43-9140-0307B9EB4DAA}" type="pres">
      <dgm:prSet presAssocID="{B03A05C7-0D16-4E85-947E-7C2829E1B0C0}" presName="horz1" presStyleCnt="0"/>
      <dgm:spPr/>
    </dgm:pt>
    <dgm:pt modelId="{4663276F-2582-E842-9446-3B8DF374537C}" type="pres">
      <dgm:prSet presAssocID="{B03A05C7-0D16-4E85-947E-7C2829E1B0C0}" presName="tx1" presStyleLbl="revTx" presStyleIdx="2" presStyleCnt="9"/>
      <dgm:spPr/>
    </dgm:pt>
    <dgm:pt modelId="{F0F4B292-D045-7E44-BB54-3FB090383B3F}" type="pres">
      <dgm:prSet presAssocID="{B03A05C7-0D16-4E85-947E-7C2829E1B0C0}" presName="vert1" presStyleCnt="0"/>
      <dgm:spPr/>
    </dgm:pt>
    <dgm:pt modelId="{84FEBF23-AD89-B44E-85CA-8A88D8FB8D34}" type="pres">
      <dgm:prSet presAssocID="{CBC8ADA2-C5F1-4DA6-9002-79B1734138DF}" presName="thickLine" presStyleLbl="alignNode1" presStyleIdx="3" presStyleCnt="9"/>
      <dgm:spPr/>
    </dgm:pt>
    <dgm:pt modelId="{B0A53DCD-26A8-484F-A670-D966A605D3EA}" type="pres">
      <dgm:prSet presAssocID="{CBC8ADA2-C5F1-4DA6-9002-79B1734138DF}" presName="horz1" presStyleCnt="0"/>
      <dgm:spPr/>
    </dgm:pt>
    <dgm:pt modelId="{B22AEC73-2EFA-AD4D-9AF2-0E74F37194C8}" type="pres">
      <dgm:prSet presAssocID="{CBC8ADA2-C5F1-4DA6-9002-79B1734138DF}" presName="tx1" presStyleLbl="revTx" presStyleIdx="3" presStyleCnt="9"/>
      <dgm:spPr/>
    </dgm:pt>
    <dgm:pt modelId="{77CDA70D-62B2-024A-B47B-DE05D19094C3}" type="pres">
      <dgm:prSet presAssocID="{CBC8ADA2-C5F1-4DA6-9002-79B1734138DF}" presName="vert1" presStyleCnt="0"/>
      <dgm:spPr/>
    </dgm:pt>
    <dgm:pt modelId="{AC122D99-DAD9-6D43-8F77-A3AA3CB61988}" type="pres">
      <dgm:prSet presAssocID="{12263EC9-175F-43BD-BE64-39BA5130F1EE}" presName="thickLine" presStyleLbl="alignNode1" presStyleIdx="4" presStyleCnt="9"/>
      <dgm:spPr/>
    </dgm:pt>
    <dgm:pt modelId="{77BF0A6F-79AF-9149-9339-D36E5D8A6788}" type="pres">
      <dgm:prSet presAssocID="{12263EC9-175F-43BD-BE64-39BA5130F1EE}" presName="horz1" presStyleCnt="0"/>
      <dgm:spPr/>
    </dgm:pt>
    <dgm:pt modelId="{67CA51B4-C122-4148-8A95-49F908B4B434}" type="pres">
      <dgm:prSet presAssocID="{12263EC9-175F-43BD-BE64-39BA5130F1EE}" presName="tx1" presStyleLbl="revTx" presStyleIdx="4" presStyleCnt="9"/>
      <dgm:spPr/>
    </dgm:pt>
    <dgm:pt modelId="{452AF4AE-07E8-DF49-8D22-7768DD8955B2}" type="pres">
      <dgm:prSet presAssocID="{12263EC9-175F-43BD-BE64-39BA5130F1EE}" presName="vert1" presStyleCnt="0"/>
      <dgm:spPr/>
    </dgm:pt>
    <dgm:pt modelId="{969C7670-FE81-AA49-905A-323212EF0214}" type="pres">
      <dgm:prSet presAssocID="{D3BFEC05-2216-41BB-888C-16E8BBF03A2A}" presName="thickLine" presStyleLbl="alignNode1" presStyleIdx="5" presStyleCnt="9"/>
      <dgm:spPr/>
    </dgm:pt>
    <dgm:pt modelId="{9DDF5043-AB79-6743-B222-145EB204E6CE}" type="pres">
      <dgm:prSet presAssocID="{D3BFEC05-2216-41BB-888C-16E8BBF03A2A}" presName="horz1" presStyleCnt="0"/>
      <dgm:spPr/>
    </dgm:pt>
    <dgm:pt modelId="{35687C63-9643-004E-99CE-F951B5F187C4}" type="pres">
      <dgm:prSet presAssocID="{D3BFEC05-2216-41BB-888C-16E8BBF03A2A}" presName="tx1" presStyleLbl="revTx" presStyleIdx="5" presStyleCnt="9"/>
      <dgm:spPr/>
    </dgm:pt>
    <dgm:pt modelId="{793DC198-4F54-FD49-8172-6421E00777AC}" type="pres">
      <dgm:prSet presAssocID="{D3BFEC05-2216-41BB-888C-16E8BBF03A2A}" presName="vert1" presStyleCnt="0"/>
      <dgm:spPr/>
    </dgm:pt>
    <dgm:pt modelId="{A159CD75-425C-F14C-A048-CCEE2CC7C9BE}" type="pres">
      <dgm:prSet presAssocID="{7A024BDE-461F-44CA-8EDB-AA9903F15345}" presName="thickLine" presStyleLbl="alignNode1" presStyleIdx="6" presStyleCnt="9"/>
      <dgm:spPr/>
    </dgm:pt>
    <dgm:pt modelId="{387238EC-D6C0-904E-BBAD-C696E829F9C0}" type="pres">
      <dgm:prSet presAssocID="{7A024BDE-461F-44CA-8EDB-AA9903F15345}" presName="horz1" presStyleCnt="0"/>
      <dgm:spPr/>
    </dgm:pt>
    <dgm:pt modelId="{89C03DDE-CF65-994E-8F2F-2269867E6659}" type="pres">
      <dgm:prSet presAssocID="{7A024BDE-461F-44CA-8EDB-AA9903F15345}" presName="tx1" presStyleLbl="revTx" presStyleIdx="6" presStyleCnt="9"/>
      <dgm:spPr/>
    </dgm:pt>
    <dgm:pt modelId="{530F3E99-3578-1C4F-80AD-FD955C63EEEC}" type="pres">
      <dgm:prSet presAssocID="{7A024BDE-461F-44CA-8EDB-AA9903F15345}" presName="vert1" presStyleCnt="0"/>
      <dgm:spPr/>
    </dgm:pt>
    <dgm:pt modelId="{DE66B51A-48A9-B243-800C-D3FE33514E21}" type="pres">
      <dgm:prSet presAssocID="{C5BCB5C3-EF31-4320-B0DD-496BB3647996}" presName="thickLine" presStyleLbl="alignNode1" presStyleIdx="7" presStyleCnt="9"/>
      <dgm:spPr/>
    </dgm:pt>
    <dgm:pt modelId="{8EECE02A-1512-624B-90C1-20B4940DDBF4}" type="pres">
      <dgm:prSet presAssocID="{C5BCB5C3-EF31-4320-B0DD-496BB3647996}" presName="horz1" presStyleCnt="0"/>
      <dgm:spPr/>
    </dgm:pt>
    <dgm:pt modelId="{776FF333-E854-F54F-BF96-0C0453BD0B63}" type="pres">
      <dgm:prSet presAssocID="{C5BCB5C3-EF31-4320-B0DD-496BB3647996}" presName="tx1" presStyleLbl="revTx" presStyleIdx="7" presStyleCnt="9"/>
      <dgm:spPr/>
    </dgm:pt>
    <dgm:pt modelId="{5C82BB1A-CC9D-4747-921E-2B237B6AF1A5}" type="pres">
      <dgm:prSet presAssocID="{C5BCB5C3-EF31-4320-B0DD-496BB3647996}" presName="vert1" presStyleCnt="0"/>
      <dgm:spPr/>
    </dgm:pt>
    <dgm:pt modelId="{4C0D302F-86C6-5848-8019-5CADB807192E}" type="pres">
      <dgm:prSet presAssocID="{65B7C871-A9AA-49F1-9C95-6886C6C8786F}" presName="thickLine" presStyleLbl="alignNode1" presStyleIdx="8" presStyleCnt="9"/>
      <dgm:spPr/>
    </dgm:pt>
    <dgm:pt modelId="{B7414EE6-044F-FA47-BA9B-63239824D476}" type="pres">
      <dgm:prSet presAssocID="{65B7C871-A9AA-49F1-9C95-6886C6C8786F}" presName="horz1" presStyleCnt="0"/>
      <dgm:spPr/>
    </dgm:pt>
    <dgm:pt modelId="{6FF135D5-18B3-D842-973E-410922D31255}" type="pres">
      <dgm:prSet presAssocID="{65B7C871-A9AA-49F1-9C95-6886C6C8786F}" presName="tx1" presStyleLbl="revTx" presStyleIdx="8" presStyleCnt="9"/>
      <dgm:spPr/>
    </dgm:pt>
    <dgm:pt modelId="{54FAB106-5269-414A-A564-6E04F30A9C16}" type="pres">
      <dgm:prSet presAssocID="{65B7C871-A9AA-49F1-9C95-6886C6C8786F}" presName="vert1" presStyleCnt="0"/>
      <dgm:spPr/>
    </dgm:pt>
  </dgm:ptLst>
  <dgm:cxnLst>
    <dgm:cxn modelId="{8EB0F50C-80B6-BC43-B96C-9AD8BB6EC141}" type="presOf" srcId="{C5BCB5C3-EF31-4320-B0DD-496BB3647996}" destId="{776FF333-E854-F54F-BF96-0C0453BD0B63}" srcOrd="0" destOrd="0" presId="urn:microsoft.com/office/officeart/2008/layout/LinedList"/>
    <dgm:cxn modelId="{C1B4D919-6615-432B-B3BD-875619525198}" srcId="{5F887467-00F7-41C4-A5AC-3A5D606CCFED}" destId="{B03A05C7-0D16-4E85-947E-7C2829E1B0C0}" srcOrd="2" destOrd="0" parTransId="{17B99A5B-518B-48DD-8A87-D94C29DADE40}" sibTransId="{9DF6623B-63ED-47F6-BFA3-93CB868A7F13}"/>
    <dgm:cxn modelId="{5045B81F-7F50-3547-8A21-5B50A912044C}" type="presOf" srcId="{B03A05C7-0D16-4E85-947E-7C2829E1B0C0}" destId="{4663276F-2582-E842-9446-3B8DF374537C}" srcOrd="0" destOrd="0" presId="urn:microsoft.com/office/officeart/2008/layout/LinedList"/>
    <dgm:cxn modelId="{F3136826-BD84-49D1-A294-FF0AC4C75A8F}" srcId="{5F887467-00F7-41C4-A5AC-3A5D606CCFED}" destId="{C5BCB5C3-EF31-4320-B0DD-496BB3647996}" srcOrd="7" destOrd="0" parTransId="{D412B97B-B874-48F0-A913-2985AC1EA15A}" sibTransId="{2A49F625-68D5-42E7-8320-C978F4EE2933}"/>
    <dgm:cxn modelId="{9E6EF42C-B4E7-904C-A620-421883862FC3}" type="presOf" srcId="{65B7C871-A9AA-49F1-9C95-6886C6C8786F}" destId="{6FF135D5-18B3-D842-973E-410922D31255}" srcOrd="0" destOrd="0" presId="urn:microsoft.com/office/officeart/2008/layout/LinedList"/>
    <dgm:cxn modelId="{4C79203A-6523-4AAA-AF57-8B520949F257}" srcId="{5F887467-00F7-41C4-A5AC-3A5D606CCFED}" destId="{D3BFEC05-2216-41BB-888C-16E8BBF03A2A}" srcOrd="5" destOrd="0" parTransId="{7982B378-3375-4964-8098-ED1DF861FCF1}" sibTransId="{55EAACBC-54DC-48EE-B4E0-75A3A88AEB32}"/>
    <dgm:cxn modelId="{A9F84754-8AAA-AD43-A2C6-E47D966E8E5C}" type="presOf" srcId="{3E90CD91-F6FD-45B6-8485-A7C9E9588930}" destId="{2F981ADE-12CE-8746-93CE-6D4D3E4D1F39}" srcOrd="0" destOrd="0" presId="urn:microsoft.com/office/officeart/2008/layout/LinedList"/>
    <dgm:cxn modelId="{F841AF54-A601-064C-9DE2-9FFC9E117EDD}" type="presOf" srcId="{CBC8ADA2-C5F1-4DA6-9002-79B1734138DF}" destId="{B22AEC73-2EFA-AD4D-9AF2-0E74F37194C8}" srcOrd="0" destOrd="0" presId="urn:microsoft.com/office/officeart/2008/layout/LinedList"/>
    <dgm:cxn modelId="{2F943E61-F2E6-294E-B753-3F2E578A68BD}" type="presOf" srcId="{EB77D8F4-DDE8-4127-88F1-E0F4A36D0D56}" destId="{63E11F46-B4EE-0E40-A721-2DF9FB9246F5}" srcOrd="0" destOrd="0" presId="urn:microsoft.com/office/officeart/2008/layout/LinedList"/>
    <dgm:cxn modelId="{AEE78C80-7791-4BCF-9DAB-D36ACF4223FF}" srcId="{5F887467-00F7-41C4-A5AC-3A5D606CCFED}" destId="{7A024BDE-461F-44CA-8EDB-AA9903F15345}" srcOrd="6" destOrd="0" parTransId="{34952F5F-84DB-4BD2-9930-0FD29D593AFA}" sibTransId="{C4ED597F-F5AA-4100-B4E2-17AC48F62420}"/>
    <dgm:cxn modelId="{B01FEE84-C349-FF4C-82C1-C44E852F4658}" type="presOf" srcId="{D3BFEC05-2216-41BB-888C-16E8BBF03A2A}" destId="{35687C63-9643-004E-99CE-F951B5F187C4}" srcOrd="0" destOrd="0" presId="urn:microsoft.com/office/officeart/2008/layout/LinedList"/>
    <dgm:cxn modelId="{4027948D-F6C8-2248-9D2A-52B7519AE673}" type="presOf" srcId="{12263EC9-175F-43BD-BE64-39BA5130F1EE}" destId="{67CA51B4-C122-4148-8A95-49F908B4B434}" srcOrd="0" destOrd="0" presId="urn:microsoft.com/office/officeart/2008/layout/LinedList"/>
    <dgm:cxn modelId="{7950898E-BA38-5440-894C-A53BE755455B}" type="presOf" srcId="{5F887467-00F7-41C4-A5AC-3A5D606CCFED}" destId="{75997EF7-99DE-A24A-8F8A-DDAAC9E73074}" srcOrd="0" destOrd="0" presId="urn:microsoft.com/office/officeart/2008/layout/LinedList"/>
    <dgm:cxn modelId="{38146E99-84EB-4D05-AA37-1E914E90BEA2}" srcId="{5F887467-00F7-41C4-A5AC-3A5D606CCFED}" destId="{EB77D8F4-DDE8-4127-88F1-E0F4A36D0D56}" srcOrd="1" destOrd="0" parTransId="{19065476-5B0E-4194-B582-13F8A544F01A}" sibTransId="{5FCA34EA-A38C-4D51-85D4-42A3D3B1F02D}"/>
    <dgm:cxn modelId="{2D458DA4-DDAB-4619-BEB8-D87CF3FD7F5A}" srcId="{5F887467-00F7-41C4-A5AC-3A5D606CCFED}" destId="{65B7C871-A9AA-49F1-9C95-6886C6C8786F}" srcOrd="8" destOrd="0" parTransId="{1051BA22-3686-4193-8339-041AA43F24E1}" sibTransId="{5E5754B9-F723-41E1-967F-432B50168F25}"/>
    <dgm:cxn modelId="{33EF6CA8-F67C-49EF-AE08-23C7C6A894F5}" srcId="{5F887467-00F7-41C4-A5AC-3A5D606CCFED}" destId="{CBC8ADA2-C5F1-4DA6-9002-79B1734138DF}" srcOrd="3" destOrd="0" parTransId="{38F18B8D-DB60-4C00-A6C4-F372F1D21F18}" sibTransId="{4FC2C5B4-D42F-47D9-A808-707E27C04D21}"/>
    <dgm:cxn modelId="{7C1407E3-E420-4950-9D3F-4017D5AA0251}" srcId="{5F887467-00F7-41C4-A5AC-3A5D606CCFED}" destId="{3E90CD91-F6FD-45B6-8485-A7C9E9588930}" srcOrd="0" destOrd="0" parTransId="{52B96788-1F1C-4CC6-9FA2-A9B361A8BCB3}" sibTransId="{0BD7A5DD-01AF-4DBA-B565-A5694A45CAB3}"/>
    <dgm:cxn modelId="{C91C7FE4-6312-4DB4-A338-9C8287431D15}" srcId="{5F887467-00F7-41C4-A5AC-3A5D606CCFED}" destId="{12263EC9-175F-43BD-BE64-39BA5130F1EE}" srcOrd="4" destOrd="0" parTransId="{DB3E0454-97CB-4A95-9787-2937B2ABD311}" sibTransId="{D364AAE6-908D-4E65-BD57-D9AE86A6FFE1}"/>
    <dgm:cxn modelId="{6EC5ACF7-EE3E-C04B-97F9-9A3E07309A5D}" type="presOf" srcId="{7A024BDE-461F-44CA-8EDB-AA9903F15345}" destId="{89C03DDE-CF65-994E-8F2F-2269867E6659}" srcOrd="0" destOrd="0" presId="urn:microsoft.com/office/officeart/2008/layout/LinedList"/>
    <dgm:cxn modelId="{A34843CD-5727-CA4A-B24C-2D9602692181}" type="presParOf" srcId="{75997EF7-99DE-A24A-8F8A-DDAAC9E73074}" destId="{6178EB03-A82D-0240-B36B-A3BB54CC7702}" srcOrd="0" destOrd="0" presId="urn:microsoft.com/office/officeart/2008/layout/LinedList"/>
    <dgm:cxn modelId="{906681C2-6514-5245-B160-40FDAC9081FC}" type="presParOf" srcId="{75997EF7-99DE-A24A-8F8A-DDAAC9E73074}" destId="{1B523941-B027-C848-9C5E-D94DF829BD87}" srcOrd="1" destOrd="0" presId="urn:microsoft.com/office/officeart/2008/layout/LinedList"/>
    <dgm:cxn modelId="{52EC4BCA-AB01-694D-AA10-DD85F97F7512}" type="presParOf" srcId="{1B523941-B027-C848-9C5E-D94DF829BD87}" destId="{2F981ADE-12CE-8746-93CE-6D4D3E4D1F39}" srcOrd="0" destOrd="0" presId="urn:microsoft.com/office/officeart/2008/layout/LinedList"/>
    <dgm:cxn modelId="{7554D94A-185F-8848-9EA7-573B215A9F3D}" type="presParOf" srcId="{1B523941-B027-C848-9C5E-D94DF829BD87}" destId="{09E5984E-EFDE-9F40-9807-F285F672D392}" srcOrd="1" destOrd="0" presId="urn:microsoft.com/office/officeart/2008/layout/LinedList"/>
    <dgm:cxn modelId="{07DAB151-E61D-5F4C-A704-C8F4A6A2C8BA}" type="presParOf" srcId="{75997EF7-99DE-A24A-8F8A-DDAAC9E73074}" destId="{8C66BE4E-E1F6-E94A-9B74-4D69AC409F5D}" srcOrd="2" destOrd="0" presId="urn:microsoft.com/office/officeart/2008/layout/LinedList"/>
    <dgm:cxn modelId="{98514CDA-0192-5446-82CE-05C1981A3924}" type="presParOf" srcId="{75997EF7-99DE-A24A-8F8A-DDAAC9E73074}" destId="{A1938035-6F09-224A-B6D3-21C4D7C90E28}" srcOrd="3" destOrd="0" presId="urn:microsoft.com/office/officeart/2008/layout/LinedList"/>
    <dgm:cxn modelId="{142904D3-D159-A644-A6EA-A86581A99F30}" type="presParOf" srcId="{A1938035-6F09-224A-B6D3-21C4D7C90E28}" destId="{63E11F46-B4EE-0E40-A721-2DF9FB9246F5}" srcOrd="0" destOrd="0" presId="urn:microsoft.com/office/officeart/2008/layout/LinedList"/>
    <dgm:cxn modelId="{9AA0E5AB-9B0F-F043-B5ED-B86ABFACEE5D}" type="presParOf" srcId="{A1938035-6F09-224A-B6D3-21C4D7C90E28}" destId="{046339C8-1A40-5846-BE32-A29F4C2BD3CF}" srcOrd="1" destOrd="0" presId="urn:microsoft.com/office/officeart/2008/layout/LinedList"/>
    <dgm:cxn modelId="{6953B760-521A-BC46-ABCA-EBFD555DDE0F}" type="presParOf" srcId="{75997EF7-99DE-A24A-8F8A-DDAAC9E73074}" destId="{6DF09E8D-9B21-2746-BE7E-80B7E9CD6298}" srcOrd="4" destOrd="0" presId="urn:microsoft.com/office/officeart/2008/layout/LinedList"/>
    <dgm:cxn modelId="{C1390468-7FAB-EB4C-84A2-98B36105C3C2}" type="presParOf" srcId="{75997EF7-99DE-A24A-8F8A-DDAAC9E73074}" destId="{4FA50F17-6694-5D43-9140-0307B9EB4DAA}" srcOrd="5" destOrd="0" presId="urn:microsoft.com/office/officeart/2008/layout/LinedList"/>
    <dgm:cxn modelId="{3A30BD7E-737E-E548-9F2B-1890147D8A73}" type="presParOf" srcId="{4FA50F17-6694-5D43-9140-0307B9EB4DAA}" destId="{4663276F-2582-E842-9446-3B8DF374537C}" srcOrd="0" destOrd="0" presId="urn:microsoft.com/office/officeart/2008/layout/LinedList"/>
    <dgm:cxn modelId="{9CE58C1F-A667-944B-9390-7EB9375607E2}" type="presParOf" srcId="{4FA50F17-6694-5D43-9140-0307B9EB4DAA}" destId="{F0F4B292-D045-7E44-BB54-3FB090383B3F}" srcOrd="1" destOrd="0" presId="urn:microsoft.com/office/officeart/2008/layout/LinedList"/>
    <dgm:cxn modelId="{049FE23F-A9DE-2E43-9ED3-56140E21CE1F}" type="presParOf" srcId="{75997EF7-99DE-A24A-8F8A-DDAAC9E73074}" destId="{84FEBF23-AD89-B44E-85CA-8A88D8FB8D34}" srcOrd="6" destOrd="0" presId="urn:microsoft.com/office/officeart/2008/layout/LinedList"/>
    <dgm:cxn modelId="{C8811ACC-B890-944A-84D4-1DE3DC129A0A}" type="presParOf" srcId="{75997EF7-99DE-A24A-8F8A-DDAAC9E73074}" destId="{B0A53DCD-26A8-484F-A670-D966A605D3EA}" srcOrd="7" destOrd="0" presId="urn:microsoft.com/office/officeart/2008/layout/LinedList"/>
    <dgm:cxn modelId="{87BF06CD-EC9D-D840-97EB-B1C834533D6F}" type="presParOf" srcId="{B0A53DCD-26A8-484F-A670-D966A605D3EA}" destId="{B22AEC73-2EFA-AD4D-9AF2-0E74F37194C8}" srcOrd="0" destOrd="0" presId="urn:microsoft.com/office/officeart/2008/layout/LinedList"/>
    <dgm:cxn modelId="{ACCB546E-2463-EA46-B3F8-9BC98A33B646}" type="presParOf" srcId="{B0A53DCD-26A8-484F-A670-D966A605D3EA}" destId="{77CDA70D-62B2-024A-B47B-DE05D19094C3}" srcOrd="1" destOrd="0" presId="urn:microsoft.com/office/officeart/2008/layout/LinedList"/>
    <dgm:cxn modelId="{F88B031A-A699-0E4A-9DB1-A186148FF042}" type="presParOf" srcId="{75997EF7-99DE-A24A-8F8A-DDAAC9E73074}" destId="{AC122D99-DAD9-6D43-8F77-A3AA3CB61988}" srcOrd="8" destOrd="0" presId="urn:microsoft.com/office/officeart/2008/layout/LinedList"/>
    <dgm:cxn modelId="{088A3259-EE55-F343-8AB9-4A3466C9B95C}" type="presParOf" srcId="{75997EF7-99DE-A24A-8F8A-DDAAC9E73074}" destId="{77BF0A6F-79AF-9149-9339-D36E5D8A6788}" srcOrd="9" destOrd="0" presId="urn:microsoft.com/office/officeart/2008/layout/LinedList"/>
    <dgm:cxn modelId="{7E881E03-4C89-7C40-B370-31F894E1AEE6}" type="presParOf" srcId="{77BF0A6F-79AF-9149-9339-D36E5D8A6788}" destId="{67CA51B4-C122-4148-8A95-49F908B4B434}" srcOrd="0" destOrd="0" presId="urn:microsoft.com/office/officeart/2008/layout/LinedList"/>
    <dgm:cxn modelId="{03925D7E-A360-7947-958E-4CE8467F9EE0}" type="presParOf" srcId="{77BF0A6F-79AF-9149-9339-D36E5D8A6788}" destId="{452AF4AE-07E8-DF49-8D22-7768DD8955B2}" srcOrd="1" destOrd="0" presId="urn:microsoft.com/office/officeart/2008/layout/LinedList"/>
    <dgm:cxn modelId="{952CCCD1-8FE9-FD46-8A2A-7515121BA9C0}" type="presParOf" srcId="{75997EF7-99DE-A24A-8F8A-DDAAC9E73074}" destId="{969C7670-FE81-AA49-905A-323212EF0214}" srcOrd="10" destOrd="0" presId="urn:microsoft.com/office/officeart/2008/layout/LinedList"/>
    <dgm:cxn modelId="{11EA5197-1826-2B49-9AD1-EAB9E3615E15}" type="presParOf" srcId="{75997EF7-99DE-A24A-8F8A-DDAAC9E73074}" destId="{9DDF5043-AB79-6743-B222-145EB204E6CE}" srcOrd="11" destOrd="0" presId="urn:microsoft.com/office/officeart/2008/layout/LinedList"/>
    <dgm:cxn modelId="{0C484973-2832-A645-9F6F-4B32579BDC6C}" type="presParOf" srcId="{9DDF5043-AB79-6743-B222-145EB204E6CE}" destId="{35687C63-9643-004E-99CE-F951B5F187C4}" srcOrd="0" destOrd="0" presId="urn:microsoft.com/office/officeart/2008/layout/LinedList"/>
    <dgm:cxn modelId="{95BB0419-79D5-C447-B3C8-70EBC79543DC}" type="presParOf" srcId="{9DDF5043-AB79-6743-B222-145EB204E6CE}" destId="{793DC198-4F54-FD49-8172-6421E00777AC}" srcOrd="1" destOrd="0" presId="urn:microsoft.com/office/officeart/2008/layout/LinedList"/>
    <dgm:cxn modelId="{F6147615-2D20-D940-81F6-E73EC07605D9}" type="presParOf" srcId="{75997EF7-99DE-A24A-8F8A-DDAAC9E73074}" destId="{A159CD75-425C-F14C-A048-CCEE2CC7C9BE}" srcOrd="12" destOrd="0" presId="urn:microsoft.com/office/officeart/2008/layout/LinedList"/>
    <dgm:cxn modelId="{9B97370E-D042-3744-B067-D43A8BA5DF82}" type="presParOf" srcId="{75997EF7-99DE-A24A-8F8A-DDAAC9E73074}" destId="{387238EC-D6C0-904E-BBAD-C696E829F9C0}" srcOrd="13" destOrd="0" presId="urn:microsoft.com/office/officeart/2008/layout/LinedList"/>
    <dgm:cxn modelId="{DD349644-E573-5547-B39E-2E939E9C77D0}" type="presParOf" srcId="{387238EC-D6C0-904E-BBAD-C696E829F9C0}" destId="{89C03DDE-CF65-994E-8F2F-2269867E6659}" srcOrd="0" destOrd="0" presId="urn:microsoft.com/office/officeart/2008/layout/LinedList"/>
    <dgm:cxn modelId="{BB72B50A-4F80-D747-AD3E-8C05F050F4C4}" type="presParOf" srcId="{387238EC-D6C0-904E-BBAD-C696E829F9C0}" destId="{530F3E99-3578-1C4F-80AD-FD955C63EEEC}" srcOrd="1" destOrd="0" presId="urn:microsoft.com/office/officeart/2008/layout/LinedList"/>
    <dgm:cxn modelId="{C6348CAE-DFCA-6041-8C23-356903A0351B}" type="presParOf" srcId="{75997EF7-99DE-A24A-8F8A-DDAAC9E73074}" destId="{DE66B51A-48A9-B243-800C-D3FE33514E21}" srcOrd="14" destOrd="0" presId="urn:microsoft.com/office/officeart/2008/layout/LinedList"/>
    <dgm:cxn modelId="{1A3BDEFE-8769-744E-85C2-38C1F394ED92}" type="presParOf" srcId="{75997EF7-99DE-A24A-8F8A-DDAAC9E73074}" destId="{8EECE02A-1512-624B-90C1-20B4940DDBF4}" srcOrd="15" destOrd="0" presId="urn:microsoft.com/office/officeart/2008/layout/LinedList"/>
    <dgm:cxn modelId="{C511C47C-A2BA-4F4F-B105-8FF05389E0C6}" type="presParOf" srcId="{8EECE02A-1512-624B-90C1-20B4940DDBF4}" destId="{776FF333-E854-F54F-BF96-0C0453BD0B63}" srcOrd="0" destOrd="0" presId="urn:microsoft.com/office/officeart/2008/layout/LinedList"/>
    <dgm:cxn modelId="{54426894-F4AB-DF41-9756-90D8E4EBEABF}" type="presParOf" srcId="{8EECE02A-1512-624B-90C1-20B4940DDBF4}" destId="{5C82BB1A-CC9D-4747-921E-2B237B6AF1A5}" srcOrd="1" destOrd="0" presId="urn:microsoft.com/office/officeart/2008/layout/LinedList"/>
    <dgm:cxn modelId="{7B54D734-5A3C-C645-B614-10F55C208A21}" type="presParOf" srcId="{75997EF7-99DE-A24A-8F8A-DDAAC9E73074}" destId="{4C0D302F-86C6-5848-8019-5CADB807192E}" srcOrd="16" destOrd="0" presId="urn:microsoft.com/office/officeart/2008/layout/LinedList"/>
    <dgm:cxn modelId="{C398A1D7-8B5C-3349-A3AB-E92C27DC5B49}" type="presParOf" srcId="{75997EF7-99DE-A24A-8F8A-DDAAC9E73074}" destId="{B7414EE6-044F-FA47-BA9B-63239824D476}" srcOrd="17" destOrd="0" presId="urn:microsoft.com/office/officeart/2008/layout/LinedList"/>
    <dgm:cxn modelId="{ED0FD5BA-3F2E-3145-B5A5-ED033658D660}" type="presParOf" srcId="{B7414EE6-044F-FA47-BA9B-63239824D476}" destId="{6FF135D5-18B3-D842-973E-410922D31255}" srcOrd="0" destOrd="0" presId="urn:microsoft.com/office/officeart/2008/layout/LinedList"/>
    <dgm:cxn modelId="{34D14752-8A23-C44B-B3C5-89FF41BD5E8C}" type="presParOf" srcId="{B7414EE6-044F-FA47-BA9B-63239824D476}" destId="{54FAB106-5269-414A-A564-6E04F30A9C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EB32E8-BFF5-4B42-90D3-B5F7987BA662}" type="doc">
      <dgm:prSet loTypeId="urn:microsoft.com/office/officeart/2018/5/layout/IconCircleLabelList" loCatId="icon" qsTypeId="urn:microsoft.com/office/officeart/2005/8/quickstyle/simple1" qsCatId="simple" csTypeId="urn:microsoft.com/office/officeart/2005/8/colors/accent3_2" csCatId="accent3" phldr="1"/>
      <dgm:spPr/>
      <dgm:t>
        <a:bodyPr/>
        <a:lstStyle/>
        <a:p>
          <a:endParaRPr lang="en-US"/>
        </a:p>
      </dgm:t>
    </dgm:pt>
    <dgm:pt modelId="{D89BB467-0B5C-4E08-8D10-B40218CCCC47}">
      <dgm:prSet/>
      <dgm:spPr/>
      <dgm:t>
        <a:bodyPr/>
        <a:lstStyle/>
        <a:p>
          <a:pPr>
            <a:defRPr cap="all"/>
          </a:pPr>
          <a:r>
            <a:rPr lang="en-US" b="0" i="0"/>
            <a:t>Physical</a:t>
          </a:r>
          <a:endParaRPr lang="en-US"/>
        </a:p>
      </dgm:t>
    </dgm:pt>
    <dgm:pt modelId="{5E8F1321-DF58-4066-B41F-F91A5288D971}" type="parTrans" cxnId="{4A5B3E3A-3C75-424A-82AC-27F25A821A7A}">
      <dgm:prSet/>
      <dgm:spPr/>
      <dgm:t>
        <a:bodyPr/>
        <a:lstStyle/>
        <a:p>
          <a:endParaRPr lang="en-US"/>
        </a:p>
      </dgm:t>
    </dgm:pt>
    <dgm:pt modelId="{B1BADEE2-C7A2-4A83-81B0-95AB1FCD5A2B}" type="sibTrans" cxnId="{4A5B3E3A-3C75-424A-82AC-27F25A821A7A}">
      <dgm:prSet/>
      <dgm:spPr/>
      <dgm:t>
        <a:bodyPr/>
        <a:lstStyle/>
        <a:p>
          <a:endParaRPr lang="en-US"/>
        </a:p>
      </dgm:t>
    </dgm:pt>
    <dgm:pt modelId="{F6E8172C-D257-4E72-9147-48599BE558A2}">
      <dgm:prSet/>
      <dgm:spPr/>
      <dgm:t>
        <a:bodyPr/>
        <a:lstStyle/>
        <a:p>
          <a:pPr>
            <a:defRPr cap="all"/>
          </a:pPr>
          <a:r>
            <a:rPr lang="en-US" b="0" i="0"/>
            <a:t>Technical</a:t>
          </a:r>
          <a:endParaRPr lang="en-US"/>
        </a:p>
      </dgm:t>
    </dgm:pt>
    <dgm:pt modelId="{1F826E84-E403-403A-BDDD-F3AAA2ACA0AB}" type="parTrans" cxnId="{C5AA33A2-D413-4B29-87DF-AA9804AFA699}">
      <dgm:prSet/>
      <dgm:spPr/>
      <dgm:t>
        <a:bodyPr/>
        <a:lstStyle/>
        <a:p>
          <a:endParaRPr lang="en-US"/>
        </a:p>
      </dgm:t>
    </dgm:pt>
    <dgm:pt modelId="{33424504-944D-41BE-9705-FC8460CCF025}" type="sibTrans" cxnId="{C5AA33A2-D413-4B29-87DF-AA9804AFA699}">
      <dgm:prSet/>
      <dgm:spPr/>
      <dgm:t>
        <a:bodyPr/>
        <a:lstStyle/>
        <a:p>
          <a:endParaRPr lang="en-US"/>
        </a:p>
      </dgm:t>
    </dgm:pt>
    <dgm:pt modelId="{3C6C6407-F544-4B9B-8289-12A9795A2338}">
      <dgm:prSet/>
      <dgm:spPr/>
      <dgm:t>
        <a:bodyPr/>
        <a:lstStyle/>
        <a:p>
          <a:pPr>
            <a:defRPr cap="all"/>
          </a:pPr>
          <a:r>
            <a:rPr lang="en-US"/>
            <a:t>A</a:t>
          </a:r>
          <a:r>
            <a:rPr lang="en-US" b="0" i="0"/>
            <a:t>dministrative</a:t>
          </a:r>
          <a:endParaRPr lang="en-US"/>
        </a:p>
      </dgm:t>
    </dgm:pt>
    <dgm:pt modelId="{0F76D361-A556-46E2-8BEA-C3A10448B1DB}" type="parTrans" cxnId="{551594BD-2C01-4C69-8337-3EFD641AD0B8}">
      <dgm:prSet/>
      <dgm:spPr/>
      <dgm:t>
        <a:bodyPr/>
        <a:lstStyle/>
        <a:p>
          <a:endParaRPr lang="en-US"/>
        </a:p>
      </dgm:t>
    </dgm:pt>
    <dgm:pt modelId="{DBB9F0CE-04E7-4106-B274-B0E73ADE8238}" type="sibTrans" cxnId="{551594BD-2C01-4C69-8337-3EFD641AD0B8}">
      <dgm:prSet/>
      <dgm:spPr/>
      <dgm:t>
        <a:bodyPr/>
        <a:lstStyle/>
        <a:p>
          <a:endParaRPr lang="en-US"/>
        </a:p>
      </dgm:t>
    </dgm:pt>
    <dgm:pt modelId="{E8F51E81-2D3B-4D6B-A3C1-05B0AD074552}" type="pres">
      <dgm:prSet presAssocID="{45EB32E8-BFF5-4B42-90D3-B5F7987BA662}" presName="root" presStyleCnt="0">
        <dgm:presLayoutVars>
          <dgm:dir/>
          <dgm:resizeHandles val="exact"/>
        </dgm:presLayoutVars>
      </dgm:prSet>
      <dgm:spPr/>
    </dgm:pt>
    <dgm:pt modelId="{E4EB623B-FFAB-42ED-A31F-F577D2ABC8EB}" type="pres">
      <dgm:prSet presAssocID="{D89BB467-0B5C-4E08-8D10-B40218CCCC47}" presName="compNode" presStyleCnt="0"/>
      <dgm:spPr/>
    </dgm:pt>
    <dgm:pt modelId="{AD1939EB-B686-4149-B9F6-3867535F88C2}" type="pres">
      <dgm:prSet presAssocID="{D89BB467-0B5C-4E08-8D10-B40218CCCC47}" presName="iconBgRect" presStyleLbl="bgShp" presStyleIdx="0" presStyleCnt="3"/>
      <dgm:spPr/>
    </dgm:pt>
    <dgm:pt modelId="{31442435-F268-4F00-B12D-B2BDCF2CA5FF}" type="pres">
      <dgm:prSet presAssocID="{D89BB467-0B5C-4E08-8D10-B40218CCCC4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dy Builder"/>
        </a:ext>
      </dgm:extLst>
    </dgm:pt>
    <dgm:pt modelId="{CE9118FD-9216-4259-8449-82E33C2B52A2}" type="pres">
      <dgm:prSet presAssocID="{D89BB467-0B5C-4E08-8D10-B40218CCCC47}" presName="spaceRect" presStyleCnt="0"/>
      <dgm:spPr/>
    </dgm:pt>
    <dgm:pt modelId="{1E9200BE-FC9C-46A9-B89B-891206C7E8C3}" type="pres">
      <dgm:prSet presAssocID="{D89BB467-0B5C-4E08-8D10-B40218CCCC47}" presName="textRect" presStyleLbl="revTx" presStyleIdx="0" presStyleCnt="3">
        <dgm:presLayoutVars>
          <dgm:chMax val="1"/>
          <dgm:chPref val="1"/>
        </dgm:presLayoutVars>
      </dgm:prSet>
      <dgm:spPr/>
    </dgm:pt>
    <dgm:pt modelId="{D021518B-36EE-4AFA-86B2-3B2DC668FFFA}" type="pres">
      <dgm:prSet presAssocID="{B1BADEE2-C7A2-4A83-81B0-95AB1FCD5A2B}" presName="sibTrans" presStyleCnt="0"/>
      <dgm:spPr/>
    </dgm:pt>
    <dgm:pt modelId="{93D958B2-A23B-4F63-BE38-B96E4BACF05E}" type="pres">
      <dgm:prSet presAssocID="{F6E8172C-D257-4E72-9147-48599BE558A2}" presName="compNode" presStyleCnt="0"/>
      <dgm:spPr/>
    </dgm:pt>
    <dgm:pt modelId="{779B1DA5-960D-47CA-ABEF-97E4B4F090A1}" type="pres">
      <dgm:prSet presAssocID="{F6E8172C-D257-4E72-9147-48599BE558A2}" presName="iconBgRect" presStyleLbl="bgShp" presStyleIdx="1" presStyleCnt="3"/>
      <dgm:spPr/>
    </dgm:pt>
    <dgm:pt modelId="{55414840-3E4E-4C5B-9198-91802EFBF919}" type="pres">
      <dgm:prSet presAssocID="{F6E8172C-D257-4E72-9147-48599BE558A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ars"/>
        </a:ext>
      </dgm:extLst>
    </dgm:pt>
    <dgm:pt modelId="{4189A812-050C-4FC3-ACEB-5B2B37284493}" type="pres">
      <dgm:prSet presAssocID="{F6E8172C-D257-4E72-9147-48599BE558A2}" presName="spaceRect" presStyleCnt="0"/>
      <dgm:spPr/>
    </dgm:pt>
    <dgm:pt modelId="{FED5A610-CEF3-4975-B58E-F97AB4488CC9}" type="pres">
      <dgm:prSet presAssocID="{F6E8172C-D257-4E72-9147-48599BE558A2}" presName="textRect" presStyleLbl="revTx" presStyleIdx="1" presStyleCnt="3">
        <dgm:presLayoutVars>
          <dgm:chMax val="1"/>
          <dgm:chPref val="1"/>
        </dgm:presLayoutVars>
      </dgm:prSet>
      <dgm:spPr/>
    </dgm:pt>
    <dgm:pt modelId="{670F8878-7FC4-478C-B2A3-E5222C79CA01}" type="pres">
      <dgm:prSet presAssocID="{33424504-944D-41BE-9705-FC8460CCF025}" presName="sibTrans" presStyleCnt="0"/>
      <dgm:spPr/>
    </dgm:pt>
    <dgm:pt modelId="{69C69E0D-3513-4DFE-962B-1AEDC37A6F58}" type="pres">
      <dgm:prSet presAssocID="{3C6C6407-F544-4B9B-8289-12A9795A2338}" presName="compNode" presStyleCnt="0"/>
      <dgm:spPr/>
    </dgm:pt>
    <dgm:pt modelId="{0CE5287D-D8AD-4244-93AD-8FF11A6D4327}" type="pres">
      <dgm:prSet presAssocID="{3C6C6407-F544-4B9B-8289-12A9795A2338}" presName="iconBgRect" presStyleLbl="bgShp" presStyleIdx="2" presStyleCnt="3"/>
      <dgm:spPr/>
    </dgm:pt>
    <dgm:pt modelId="{DB7A9F5E-9810-4D07-B724-62616DD85B09}" type="pres">
      <dgm:prSet presAssocID="{3C6C6407-F544-4B9B-8289-12A9795A233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erarchy"/>
        </a:ext>
      </dgm:extLst>
    </dgm:pt>
    <dgm:pt modelId="{3BDC45D6-A50D-4DA5-8DF2-130E0665865E}" type="pres">
      <dgm:prSet presAssocID="{3C6C6407-F544-4B9B-8289-12A9795A2338}" presName="spaceRect" presStyleCnt="0"/>
      <dgm:spPr/>
    </dgm:pt>
    <dgm:pt modelId="{3EBF53BB-F97D-4350-AB38-66C0DD518C01}" type="pres">
      <dgm:prSet presAssocID="{3C6C6407-F544-4B9B-8289-12A9795A2338}" presName="textRect" presStyleLbl="revTx" presStyleIdx="2" presStyleCnt="3">
        <dgm:presLayoutVars>
          <dgm:chMax val="1"/>
          <dgm:chPref val="1"/>
        </dgm:presLayoutVars>
      </dgm:prSet>
      <dgm:spPr/>
    </dgm:pt>
  </dgm:ptLst>
  <dgm:cxnLst>
    <dgm:cxn modelId="{1EFAA130-8CAE-42F7-98F5-42CCFAC7C9CA}" type="presOf" srcId="{D89BB467-0B5C-4E08-8D10-B40218CCCC47}" destId="{1E9200BE-FC9C-46A9-B89B-891206C7E8C3}" srcOrd="0" destOrd="0" presId="urn:microsoft.com/office/officeart/2018/5/layout/IconCircleLabelList"/>
    <dgm:cxn modelId="{4A5B3E3A-3C75-424A-82AC-27F25A821A7A}" srcId="{45EB32E8-BFF5-4B42-90D3-B5F7987BA662}" destId="{D89BB467-0B5C-4E08-8D10-B40218CCCC47}" srcOrd="0" destOrd="0" parTransId="{5E8F1321-DF58-4066-B41F-F91A5288D971}" sibTransId="{B1BADEE2-C7A2-4A83-81B0-95AB1FCD5A2B}"/>
    <dgm:cxn modelId="{62E89343-01D8-4CF6-AF66-46AEAB7924DE}" type="presOf" srcId="{F6E8172C-D257-4E72-9147-48599BE558A2}" destId="{FED5A610-CEF3-4975-B58E-F97AB4488CC9}" srcOrd="0" destOrd="0" presId="urn:microsoft.com/office/officeart/2018/5/layout/IconCircleLabelList"/>
    <dgm:cxn modelId="{42EA034D-7C7D-46DE-8B62-A95B627264E6}" type="presOf" srcId="{3C6C6407-F544-4B9B-8289-12A9795A2338}" destId="{3EBF53BB-F97D-4350-AB38-66C0DD518C01}" srcOrd="0" destOrd="0" presId="urn:microsoft.com/office/officeart/2018/5/layout/IconCircleLabelList"/>
    <dgm:cxn modelId="{C5AA33A2-D413-4B29-87DF-AA9804AFA699}" srcId="{45EB32E8-BFF5-4B42-90D3-B5F7987BA662}" destId="{F6E8172C-D257-4E72-9147-48599BE558A2}" srcOrd="1" destOrd="0" parTransId="{1F826E84-E403-403A-BDDD-F3AAA2ACA0AB}" sibTransId="{33424504-944D-41BE-9705-FC8460CCF025}"/>
    <dgm:cxn modelId="{551594BD-2C01-4C69-8337-3EFD641AD0B8}" srcId="{45EB32E8-BFF5-4B42-90D3-B5F7987BA662}" destId="{3C6C6407-F544-4B9B-8289-12A9795A2338}" srcOrd="2" destOrd="0" parTransId="{0F76D361-A556-46E2-8BEA-C3A10448B1DB}" sibTransId="{DBB9F0CE-04E7-4106-B274-B0E73ADE8238}"/>
    <dgm:cxn modelId="{84D9C3E8-48AD-469B-8110-F5464EF05B98}" type="presOf" srcId="{45EB32E8-BFF5-4B42-90D3-B5F7987BA662}" destId="{E8F51E81-2D3B-4D6B-A3C1-05B0AD074552}" srcOrd="0" destOrd="0" presId="urn:microsoft.com/office/officeart/2018/5/layout/IconCircleLabelList"/>
    <dgm:cxn modelId="{64F8DC7A-2C2F-4F8C-AE39-40500F2DF573}" type="presParOf" srcId="{E8F51E81-2D3B-4D6B-A3C1-05B0AD074552}" destId="{E4EB623B-FFAB-42ED-A31F-F577D2ABC8EB}" srcOrd="0" destOrd="0" presId="urn:microsoft.com/office/officeart/2018/5/layout/IconCircleLabelList"/>
    <dgm:cxn modelId="{9A64E0D6-53BF-422E-9A7D-831C171613C3}" type="presParOf" srcId="{E4EB623B-FFAB-42ED-A31F-F577D2ABC8EB}" destId="{AD1939EB-B686-4149-B9F6-3867535F88C2}" srcOrd="0" destOrd="0" presId="urn:microsoft.com/office/officeart/2018/5/layout/IconCircleLabelList"/>
    <dgm:cxn modelId="{C71648B3-A52F-486D-83A2-5E9B10DE66C1}" type="presParOf" srcId="{E4EB623B-FFAB-42ED-A31F-F577D2ABC8EB}" destId="{31442435-F268-4F00-B12D-B2BDCF2CA5FF}" srcOrd="1" destOrd="0" presId="urn:microsoft.com/office/officeart/2018/5/layout/IconCircleLabelList"/>
    <dgm:cxn modelId="{23790A4F-198A-4822-83DF-CFD04007E859}" type="presParOf" srcId="{E4EB623B-FFAB-42ED-A31F-F577D2ABC8EB}" destId="{CE9118FD-9216-4259-8449-82E33C2B52A2}" srcOrd="2" destOrd="0" presId="urn:microsoft.com/office/officeart/2018/5/layout/IconCircleLabelList"/>
    <dgm:cxn modelId="{617E1C67-76C6-4D46-A16E-2F60C3624414}" type="presParOf" srcId="{E4EB623B-FFAB-42ED-A31F-F577D2ABC8EB}" destId="{1E9200BE-FC9C-46A9-B89B-891206C7E8C3}" srcOrd="3" destOrd="0" presId="urn:microsoft.com/office/officeart/2018/5/layout/IconCircleLabelList"/>
    <dgm:cxn modelId="{98A8FBB5-D3BA-4E2E-B6D6-964D5E8A0D4B}" type="presParOf" srcId="{E8F51E81-2D3B-4D6B-A3C1-05B0AD074552}" destId="{D021518B-36EE-4AFA-86B2-3B2DC668FFFA}" srcOrd="1" destOrd="0" presId="urn:microsoft.com/office/officeart/2018/5/layout/IconCircleLabelList"/>
    <dgm:cxn modelId="{C7CB4081-E230-49AA-A84F-079C58617A55}" type="presParOf" srcId="{E8F51E81-2D3B-4D6B-A3C1-05B0AD074552}" destId="{93D958B2-A23B-4F63-BE38-B96E4BACF05E}" srcOrd="2" destOrd="0" presId="urn:microsoft.com/office/officeart/2018/5/layout/IconCircleLabelList"/>
    <dgm:cxn modelId="{8BC7A7F3-5B7B-4E49-912C-DCDB8B913D97}" type="presParOf" srcId="{93D958B2-A23B-4F63-BE38-B96E4BACF05E}" destId="{779B1DA5-960D-47CA-ABEF-97E4B4F090A1}" srcOrd="0" destOrd="0" presId="urn:microsoft.com/office/officeart/2018/5/layout/IconCircleLabelList"/>
    <dgm:cxn modelId="{CF8A03BC-9BE9-43D8-89EB-BAFAC40DEC8E}" type="presParOf" srcId="{93D958B2-A23B-4F63-BE38-B96E4BACF05E}" destId="{55414840-3E4E-4C5B-9198-91802EFBF919}" srcOrd="1" destOrd="0" presId="urn:microsoft.com/office/officeart/2018/5/layout/IconCircleLabelList"/>
    <dgm:cxn modelId="{BA84E933-4F3F-41B3-9327-142E2FEC1025}" type="presParOf" srcId="{93D958B2-A23B-4F63-BE38-B96E4BACF05E}" destId="{4189A812-050C-4FC3-ACEB-5B2B37284493}" srcOrd="2" destOrd="0" presId="urn:microsoft.com/office/officeart/2018/5/layout/IconCircleLabelList"/>
    <dgm:cxn modelId="{A93E814D-00E4-4A17-96C7-F43C612D0B65}" type="presParOf" srcId="{93D958B2-A23B-4F63-BE38-B96E4BACF05E}" destId="{FED5A610-CEF3-4975-B58E-F97AB4488CC9}" srcOrd="3" destOrd="0" presId="urn:microsoft.com/office/officeart/2018/5/layout/IconCircleLabelList"/>
    <dgm:cxn modelId="{D34F97ED-B044-4D60-AF5D-5C941674481F}" type="presParOf" srcId="{E8F51E81-2D3B-4D6B-A3C1-05B0AD074552}" destId="{670F8878-7FC4-478C-B2A3-E5222C79CA01}" srcOrd="3" destOrd="0" presId="urn:microsoft.com/office/officeart/2018/5/layout/IconCircleLabelList"/>
    <dgm:cxn modelId="{1986B924-596E-447E-8EAF-25731206D925}" type="presParOf" srcId="{E8F51E81-2D3B-4D6B-A3C1-05B0AD074552}" destId="{69C69E0D-3513-4DFE-962B-1AEDC37A6F58}" srcOrd="4" destOrd="0" presId="urn:microsoft.com/office/officeart/2018/5/layout/IconCircleLabelList"/>
    <dgm:cxn modelId="{FA3637DA-C528-47F9-96A3-2CE97679DBB4}" type="presParOf" srcId="{69C69E0D-3513-4DFE-962B-1AEDC37A6F58}" destId="{0CE5287D-D8AD-4244-93AD-8FF11A6D4327}" srcOrd="0" destOrd="0" presId="urn:microsoft.com/office/officeart/2018/5/layout/IconCircleLabelList"/>
    <dgm:cxn modelId="{41196BEA-8D1A-49F7-833F-5EFE3B23B92B}" type="presParOf" srcId="{69C69E0D-3513-4DFE-962B-1AEDC37A6F58}" destId="{DB7A9F5E-9810-4D07-B724-62616DD85B09}" srcOrd="1" destOrd="0" presId="urn:microsoft.com/office/officeart/2018/5/layout/IconCircleLabelList"/>
    <dgm:cxn modelId="{4FC5EA40-A2CC-4BAC-8DCC-9F2C979B58AE}" type="presParOf" srcId="{69C69E0D-3513-4DFE-962B-1AEDC37A6F58}" destId="{3BDC45D6-A50D-4DA5-8DF2-130E0665865E}" srcOrd="2" destOrd="0" presId="urn:microsoft.com/office/officeart/2018/5/layout/IconCircleLabelList"/>
    <dgm:cxn modelId="{10283428-588E-4C9D-AFF3-F0FC88104FB4}" type="presParOf" srcId="{69C69E0D-3513-4DFE-962B-1AEDC37A6F58}" destId="{3EBF53BB-F97D-4350-AB38-66C0DD518C01}"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7EF335-977B-4A91-A9AE-2C57B360A406}"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20654296-FA66-4B80-90FE-93F4E0379FE7}">
      <dgm:prSet/>
      <dgm:spPr/>
      <dgm:t>
        <a:bodyPr/>
        <a:lstStyle/>
        <a:p>
          <a:r>
            <a:rPr lang="en-US"/>
            <a:t>Physical security controls are designed to prevent unauthorized personnel from gaining physical access to network components such as routers, cabling cupboards and so on. </a:t>
          </a:r>
        </a:p>
      </dgm:t>
    </dgm:pt>
    <dgm:pt modelId="{CD0BEE28-9F2E-4B40-9A9B-803DE6B2731F}" type="parTrans" cxnId="{DDCF1A55-2D1C-465C-9F45-4A9B088EFA05}">
      <dgm:prSet/>
      <dgm:spPr/>
      <dgm:t>
        <a:bodyPr/>
        <a:lstStyle/>
        <a:p>
          <a:endParaRPr lang="en-US"/>
        </a:p>
      </dgm:t>
    </dgm:pt>
    <dgm:pt modelId="{DE61E5E9-696D-433E-B299-32ADE638FF7D}" type="sibTrans" cxnId="{DDCF1A55-2D1C-465C-9F45-4A9B088EFA05}">
      <dgm:prSet/>
      <dgm:spPr/>
      <dgm:t>
        <a:bodyPr/>
        <a:lstStyle/>
        <a:p>
          <a:endParaRPr lang="en-US"/>
        </a:p>
      </dgm:t>
    </dgm:pt>
    <dgm:pt modelId="{729A9308-DEBA-4492-ABD9-20B76640C300}">
      <dgm:prSet/>
      <dgm:spPr/>
      <dgm:t>
        <a:bodyPr/>
        <a:lstStyle/>
        <a:p>
          <a:r>
            <a:rPr lang="en-US"/>
            <a:t>Controlled access, such as locks, biometric authentication and other devices, is essential in any organization.</a:t>
          </a:r>
        </a:p>
      </dgm:t>
    </dgm:pt>
    <dgm:pt modelId="{BF799690-04CF-4F66-9AE7-E31D7E33EBD5}" type="parTrans" cxnId="{3E12C004-901D-4C3B-976F-B67460CDFD53}">
      <dgm:prSet/>
      <dgm:spPr/>
      <dgm:t>
        <a:bodyPr/>
        <a:lstStyle/>
        <a:p>
          <a:endParaRPr lang="en-US"/>
        </a:p>
      </dgm:t>
    </dgm:pt>
    <dgm:pt modelId="{84633670-8B91-4968-ABD7-0D91C17102F6}" type="sibTrans" cxnId="{3E12C004-901D-4C3B-976F-B67460CDFD53}">
      <dgm:prSet/>
      <dgm:spPr/>
      <dgm:t>
        <a:bodyPr/>
        <a:lstStyle/>
        <a:p>
          <a:endParaRPr lang="en-US"/>
        </a:p>
      </dgm:t>
    </dgm:pt>
    <dgm:pt modelId="{3E82ED26-26CD-2B4A-AC46-F740B0FFEC78}" type="pres">
      <dgm:prSet presAssocID="{FF7EF335-977B-4A91-A9AE-2C57B360A406}" presName="hierChild1" presStyleCnt="0">
        <dgm:presLayoutVars>
          <dgm:chPref val="1"/>
          <dgm:dir/>
          <dgm:animOne val="branch"/>
          <dgm:animLvl val="lvl"/>
          <dgm:resizeHandles/>
        </dgm:presLayoutVars>
      </dgm:prSet>
      <dgm:spPr/>
    </dgm:pt>
    <dgm:pt modelId="{37FF0CCF-E23D-7D46-A12C-465F09F46260}" type="pres">
      <dgm:prSet presAssocID="{20654296-FA66-4B80-90FE-93F4E0379FE7}" presName="hierRoot1" presStyleCnt="0"/>
      <dgm:spPr/>
    </dgm:pt>
    <dgm:pt modelId="{29FF7A74-0EEE-4546-8B45-03E50095DC3A}" type="pres">
      <dgm:prSet presAssocID="{20654296-FA66-4B80-90FE-93F4E0379FE7}" presName="composite" presStyleCnt="0"/>
      <dgm:spPr/>
    </dgm:pt>
    <dgm:pt modelId="{5238C49F-421B-9548-81EB-B7B077231969}" type="pres">
      <dgm:prSet presAssocID="{20654296-FA66-4B80-90FE-93F4E0379FE7}" presName="background" presStyleLbl="node0" presStyleIdx="0" presStyleCnt="2"/>
      <dgm:spPr/>
    </dgm:pt>
    <dgm:pt modelId="{5B7F51A3-A128-5E46-8973-6E7DDC601CF6}" type="pres">
      <dgm:prSet presAssocID="{20654296-FA66-4B80-90FE-93F4E0379FE7}" presName="text" presStyleLbl="fgAcc0" presStyleIdx="0" presStyleCnt="2">
        <dgm:presLayoutVars>
          <dgm:chPref val="3"/>
        </dgm:presLayoutVars>
      </dgm:prSet>
      <dgm:spPr/>
    </dgm:pt>
    <dgm:pt modelId="{41B4E3E4-769E-7843-B319-A2BF2FEEBF8F}" type="pres">
      <dgm:prSet presAssocID="{20654296-FA66-4B80-90FE-93F4E0379FE7}" presName="hierChild2" presStyleCnt="0"/>
      <dgm:spPr/>
    </dgm:pt>
    <dgm:pt modelId="{AA68C041-2FB0-444C-A7E3-9896E1605C33}" type="pres">
      <dgm:prSet presAssocID="{729A9308-DEBA-4492-ABD9-20B76640C300}" presName="hierRoot1" presStyleCnt="0"/>
      <dgm:spPr/>
    </dgm:pt>
    <dgm:pt modelId="{C4B24139-25E4-5949-B5BF-1455A6977764}" type="pres">
      <dgm:prSet presAssocID="{729A9308-DEBA-4492-ABD9-20B76640C300}" presName="composite" presStyleCnt="0"/>
      <dgm:spPr/>
    </dgm:pt>
    <dgm:pt modelId="{5140143A-81F6-C24B-BBE2-06032B9CA4EA}" type="pres">
      <dgm:prSet presAssocID="{729A9308-DEBA-4492-ABD9-20B76640C300}" presName="background" presStyleLbl="node0" presStyleIdx="1" presStyleCnt="2"/>
      <dgm:spPr/>
    </dgm:pt>
    <dgm:pt modelId="{1090B43B-FB9C-7944-B199-BAA920DDC11D}" type="pres">
      <dgm:prSet presAssocID="{729A9308-DEBA-4492-ABD9-20B76640C300}" presName="text" presStyleLbl="fgAcc0" presStyleIdx="1" presStyleCnt="2">
        <dgm:presLayoutVars>
          <dgm:chPref val="3"/>
        </dgm:presLayoutVars>
      </dgm:prSet>
      <dgm:spPr/>
    </dgm:pt>
    <dgm:pt modelId="{F906D34C-0499-5E46-9F15-BA71FF4CFF91}" type="pres">
      <dgm:prSet presAssocID="{729A9308-DEBA-4492-ABD9-20B76640C300}" presName="hierChild2" presStyleCnt="0"/>
      <dgm:spPr/>
    </dgm:pt>
  </dgm:ptLst>
  <dgm:cxnLst>
    <dgm:cxn modelId="{3E12C004-901D-4C3B-976F-B67460CDFD53}" srcId="{FF7EF335-977B-4A91-A9AE-2C57B360A406}" destId="{729A9308-DEBA-4492-ABD9-20B76640C300}" srcOrd="1" destOrd="0" parTransId="{BF799690-04CF-4F66-9AE7-E31D7E33EBD5}" sibTransId="{84633670-8B91-4968-ABD7-0D91C17102F6}"/>
    <dgm:cxn modelId="{DDCF1A55-2D1C-465C-9F45-4A9B088EFA05}" srcId="{FF7EF335-977B-4A91-A9AE-2C57B360A406}" destId="{20654296-FA66-4B80-90FE-93F4E0379FE7}" srcOrd="0" destOrd="0" parTransId="{CD0BEE28-9F2E-4B40-9A9B-803DE6B2731F}" sibTransId="{DE61E5E9-696D-433E-B299-32ADE638FF7D}"/>
    <dgm:cxn modelId="{E72C8D7F-2A75-5B43-8BD0-A8966F153A98}" type="presOf" srcId="{FF7EF335-977B-4A91-A9AE-2C57B360A406}" destId="{3E82ED26-26CD-2B4A-AC46-F740B0FFEC78}" srcOrd="0" destOrd="0" presId="urn:microsoft.com/office/officeart/2005/8/layout/hierarchy1"/>
    <dgm:cxn modelId="{92C3A8A6-F5E2-034D-A59D-C65CE0B21D2C}" type="presOf" srcId="{729A9308-DEBA-4492-ABD9-20B76640C300}" destId="{1090B43B-FB9C-7944-B199-BAA920DDC11D}" srcOrd="0" destOrd="0" presId="urn:microsoft.com/office/officeart/2005/8/layout/hierarchy1"/>
    <dgm:cxn modelId="{89CF3CBC-A235-D540-B4AE-C10B813A91D2}" type="presOf" srcId="{20654296-FA66-4B80-90FE-93F4E0379FE7}" destId="{5B7F51A3-A128-5E46-8973-6E7DDC601CF6}" srcOrd="0" destOrd="0" presId="urn:microsoft.com/office/officeart/2005/8/layout/hierarchy1"/>
    <dgm:cxn modelId="{B74CAA5A-BE3F-0C41-B6A4-6702952317C7}" type="presParOf" srcId="{3E82ED26-26CD-2B4A-AC46-F740B0FFEC78}" destId="{37FF0CCF-E23D-7D46-A12C-465F09F46260}" srcOrd="0" destOrd="0" presId="urn:microsoft.com/office/officeart/2005/8/layout/hierarchy1"/>
    <dgm:cxn modelId="{D4865C93-5EE5-3C4F-A62B-B9A6905D1783}" type="presParOf" srcId="{37FF0CCF-E23D-7D46-A12C-465F09F46260}" destId="{29FF7A74-0EEE-4546-8B45-03E50095DC3A}" srcOrd="0" destOrd="0" presId="urn:microsoft.com/office/officeart/2005/8/layout/hierarchy1"/>
    <dgm:cxn modelId="{B9AF074D-1EA1-9146-83BF-B9D4C4C8F9E4}" type="presParOf" srcId="{29FF7A74-0EEE-4546-8B45-03E50095DC3A}" destId="{5238C49F-421B-9548-81EB-B7B077231969}" srcOrd="0" destOrd="0" presId="urn:microsoft.com/office/officeart/2005/8/layout/hierarchy1"/>
    <dgm:cxn modelId="{669098AF-4C67-A848-B95A-40F49F0B6444}" type="presParOf" srcId="{29FF7A74-0EEE-4546-8B45-03E50095DC3A}" destId="{5B7F51A3-A128-5E46-8973-6E7DDC601CF6}" srcOrd="1" destOrd="0" presId="urn:microsoft.com/office/officeart/2005/8/layout/hierarchy1"/>
    <dgm:cxn modelId="{7342DC63-611E-824F-B423-7771DDA3A6E8}" type="presParOf" srcId="{37FF0CCF-E23D-7D46-A12C-465F09F46260}" destId="{41B4E3E4-769E-7843-B319-A2BF2FEEBF8F}" srcOrd="1" destOrd="0" presId="urn:microsoft.com/office/officeart/2005/8/layout/hierarchy1"/>
    <dgm:cxn modelId="{A6E276D8-33C0-944B-89BB-EE64BD6B2634}" type="presParOf" srcId="{3E82ED26-26CD-2B4A-AC46-F740B0FFEC78}" destId="{AA68C041-2FB0-444C-A7E3-9896E1605C33}" srcOrd="1" destOrd="0" presId="urn:microsoft.com/office/officeart/2005/8/layout/hierarchy1"/>
    <dgm:cxn modelId="{367A167E-A87A-5347-9000-B3549631CAC9}" type="presParOf" srcId="{AA68C041-2FB0-444C-A7E3-9896E1605C33}" destId="{C4B24139-25E4-5949-B5BF-1455A6977764}" srcOrd="0" destOrd="0" presId="urn:microsoft.com/office/officeart/2005/8/layout/hierarchy1"/>
    <dgm:cxn modelId="{5B7450BF-B675-4248-9BDE-0AF46D07FBC1}" type="presParOf" srcId="{C4B24139-25E4-5949-B5BF-1455A6977764}" destId="{5140143A-81F6-C24B-BBE2-06032B9CA4EA}" srcOrd="0" destOrd="0" presId="urn:microsoft.com/office/officeart/2005/8/layout/hierarchy1"/>
    <dgm:cxn modelId="{DBC32B3C-7CE7-6F4E-8980-C1C29619B8A5}" type="presParOf" srcId="{C4B24139-25E4-5949-B5BF-1455A6977764}" destId="{1090B43B-FB9C-7944-B199-BAA920DDC11D}" srcOrd="1" destOrd="0" presId="urn:microsoft.com/office/officeart/2005/8/layout/hierarchy1"/>
    <dgm:cxn modelId="{3D2D48DD-EB8C-0A42-8132-C6127E9BBEBC}" type="presParOf" srcId="{AA68C041-2FB0-444C-A7E3-9896E1605C33}" destId="{F906D34C-0499-5E46-9F15-BA71FF4CFF9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C6B009-C1EB-4C8F-A2ED-BD48B620543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AA61134-B223-4BCE-BE30-7E9573251792}">
      <dgm:prSet/>
      <dgm:spPr/>
      <dgm:t>
        <a:bodyPr/>
        <a:lstStyle/>
        <a:p>
          <a:r>
            <a:rPr lang="en-US" b="0" i="0"/>
            <a:t>Technical security controls protect data that is stored on the network, or which is in transit across, into or out of the network. </a:t>
          </a:r>
          <a:endParaRPr lang="en-US"/>
        </a:p>
      </dgm:t>
    </dgm:pt>
    <dgm:pt modelId="{CABB64BF-EA39-49DC-A2E2-30F45B0A8F6C}" type="parTrans" cxnId="{885F4814-31DE-4A03-9419-42DAAF3FD979}">
      <dgm:prSet/>
      <dgm:spPr/>
      <dgm:t>
        <a:bodyPr/>
        <a:lstStyle/>
        <a:p>
          <a:endParaRPr lang="en-US"/>
        </a:p>
      </dgm:t>
    </dgm:pt>
    <dgm:pt modelId="{9771081A-0538-4330-9278-97DF0E144F5A}" type="sibTrans" cxnId="{885F4814-31DE-4A03-9419-42DAAF3FD979}">
      <dgm:prSet/>
      <dgm:spPr/>
      <dgm:t>
        <a:bodyPr/>
        <a:lstStyle/>
        <a:p>
          <a:endParaRPr lang="en-US"/>
        </a:p>
      </dgm:t>
    </dgm:pt>
    <dgm:pt modelId="{70DB78B3-FBDD-4496-9CA3-F84DE50181FB}">
      <dgm:prSet/>
      <dgm:spPr/>
      <dgm:t>
        <a:bodyPr/>
        <a:lstStyle/>
        <a:p>
          <a:r>
            <a:rPr lang="en-US" b="0" i="0"/>
            <a:t>Protection is twofold; it needs to protect data and systems from unauthorized personnel, and it also needs to protect against malicious activities from employees.</a:t>
          </a:r>
          <a:endParaRPr lang="en-US"/>
        </a:p>
      </dgm:t>
    </dgm:pt>
    <dgm:pt modelId="{47A5D2FD-03D6-4C94-97AD-444323697E8B}" type="parTrans" cxnId="{CF1A5538-56EE-4AAC-8115-2D88E4680BDC}">
      <dgm:prSet/>
      <dgm:spPr/>
      <dgm:t>
        <a:bodyPr/>
        <a:lstStyle/>
        <a:p>
          <a:endParaRPr lang="en-US"/>
        </a:p>
      </dgm:t>
    </dgm:pt>
    <dgm:pt modelId="{827418A7-1AC9-4F67-9819-BB65E6E236CB}" type="sibTrans" cxnId="{CF1A5538-56EE-4AAC-8115-2D88E4680BDC}">
      <dgm:prSet/>
      <dgm:spPr/>
      <dgm:t>
        <a:bodyPr/>
        <a:lstStyle/>
        <a:p>
          <a:endParaRPr lang="en-US"/>
        </a:p>
      </dgm:t>
    </dgm:pt>
    <dgm:pt modelId="{6ED25DFC-B0B7-4BD4-8E8E-5A75A1C7E02D}" type="pres">
      <dgm:prSet presAssocID="{FBC6B009-C1EB-4C8F-A2ED-BD48B620543A}" presName="root" presStyleCnt="0">
        <dgm:presLayoutVars>
          <dgm:dir/>
          <dgm:resizeHandles val="exact"/>
        </dgm:presLayoutVars>
      </dgm:prSet>
      <dgm:spPr/>
    </dgm:pt>
    <dgm:pt modelId="{94C2ADDC-2977-485D-B2A1-93DAF3EFB56E}" type="pres">
      <dgm:prSet presAssocID="{DAA61134-B223-4BCE-BE30-7E9573251792}" presName="compNode" presStyleCnt="0"/>
      <dgm:spPr/>
    </dgm:pt>
    <dgm:pt modelId="{64822CAC-43F1-4675-956A-3BF30F70A7EE}" type="pres">
      <dgm:prSet presAssocID="{DAA61134-B223-4BCE-BE30-7E9573251792}" presName="bgRect" presStyleLbl="bgShp" presStyleIdx="0" presStyleCnt="2"/>
      <dgm:spPr/>
    </dgm:pt>
    <dgm:pt modelId="{7269997B-B5C9-47AF-821B-76300D64C067}" type="pres">
      <dgm:prSet presAssocID="{DAA61134-B223-4BCE-BE30-7E957325179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8D7268E1-ADBF-4D56-A9B3-06A69AC481F6}" type="pres">
      <dgm:prSet presAssocID="{DAA61134-B223-4BCE-BE30-7E9573251792}" presName="spaceRect" presStyleCnt="0"/>
      <dgm:spPr/>
    </dgm:pt>
    <dgm:pt modelId="{9CD4DE97-DF7A-45C0-96CB-62CCD661CB03}" type="pres">
      <dgm:prSet presAssocID="{DAA61134-B223-4BCE-BE30-7E9573251792}" presName="parTx" presStyleLbl="revTx" presStyleIdx="0" presStyleCnt="2">
        <dgm:presLayoutVars>
          <dgm:chMax val="0"/>
          <dgm:chPref val="0"/>
        </dgm:presLayoutVars>
      </dgm:prSet>
      <dgm:spPr/>
    </dgm:pt>
    <dgm:pt modelId="{F730F1BF-747C-43C8-8C76-572231A499B6}" type="pres">
      <dgm:prSet presAssocID="{9771081A-0538-4330-9278-97DF0E144F5A}" presName="sibTrans" presStyleCnt="0"/>
      <dgm:spPr/>
    </dgm:pt>
    <dgm:pt modelId="{B99F16D1-855C-463C-9618-C2B2AE0FE171}" type="pres">
      <dgm:prSet presAssocID="{70DB78B3-FBDD-4496-9CA3-F84DE50181FB}" presName="compNode" presStyleCnt="0"/>
      <dgm:spPr/>
    </dgm:pt>
    <dgm:pt modelId="{BBF89EEF-DA40-441B-90A1-4E0652FFF6DB}" type="pres">
      <dgm:prSet presAssocID="{70DB78B3-FBDD-4496-9CA3-F84DE50181FB}" presName="bgRect" presStyleLbl="bgShp" presStyleIdx="1" presStyleCnt="2"/>
      <dgm:spPr/>
    </dgm:pt>
    <dgm:pt modelId="{9473F398-4150-49C0-B6D3-6D4536A69A1D}" type="pres">
      <dgm:prSet presAssocID="{70DB78B3-FBDD-4496-9CA3-F84DE50181F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nlock"/>
        </a:ext>
      </dgm:extLst>
    </dgm:pt>
    <dgm:pt modelId="{64AC3969-666E-43D2-8E1A-DA5BB25ED5DA}" type="pres">
      <dgm:prSet presAssocID="{70DB78B3-FBDD-4496-9CA3-F84DE50181FB}" presName="spaceRect" presStyleCnt="0"/>
      <dgm:spPr/>
    </dgm:pt>
    <dgm:pt modelId="{DA809031-BB9D-404E-A95D-3C3F7B6E588A}" type="pres">
      <dgm:prSet presAssocID="{70DB78B3-FBDD-4496-9CA3-F84DE50181FB}" presName="parTx" presStyleLbl="revTx" presStyleIdx="1" presStyleCnt="2">
        <dgm:presLayoutVars>
          <dgm:chMax val="0"/>
          <dgm:chPref val="0"/>
        </dgm:presLayoutVars>
      </dgm:prSet>
      <dgm:spPr/>
    </dgm:pt>
  </dgm:ptLst>
  <dgm:cxnLst>
    <dgm:cxn modelId="{885F4814-31DE-4A03-9419-42DAAF3FD979}" srcId="{FBC6B009-C1EB-4C8F-A2ED-BD48B620543A}" destId="{DAA61134-B223-4BCE-BE30-7E9573251792}" srcOrd="0" destOrd="0" parTransId="{CABB64BF-EA39-49DC-A2E2-30F45B0A8F6C}" sibTransId="{9771081A-0538-4330-9278-97DF0E144F5A}"/>
    <dgm:cxn modelId="{D0DEEF36-591A-42BB-A6D5-AD26E5B12E58}" type="presOf" srcId="{FBC6B009-C1EB-4C8F-A2ED-BD48B620543A}" destId="{6ED25DFC-B0B7-4BD4-8E8E-5A75A1C7E02D}" srcOrd="0" destOrd="0" presId="urn:microsoft.com/office/officeart/2018/2/layout/IconVerticalSolidList"/>
    <dgm:cxn modelId="{CF1A5538-56EE-4AAC-8115-2D88E4680BDC}" srcId="{FBC6B009-C1EB-4C8F-A2ED-BD48B620543A}" destId="{70DB78B3-FBDD-4496-9CA3-F84DE50181FB}" srcOrd="1" destOrd="0" parTransId="{47A5D2FD-03D6-4C94-97AD-444323697E8B}" sibTransId="{827418A7-1AC9-4F67-9819-BB65E6E236CB}"/>
    <dgm:cxn modelId="{90904DA5-8B81-4827-AD5D-14184C72621B}" type="presOf" srcId="{DAA61134-B223-4BCE-BE30-7E9573251792}" destId="{9CD4DE97-DF7A-45C0-96CB-62CCD661CB03}" srcOrd="0" destOrd="0" presId="urn:microsoft.com/office/officeart/2018/2/layout/IconVerticalSolidList"/>
    <dgm:cxn modelId="{CC3626F9-2978-4E57-9ABD-EAA5E0B50566}" type="presOf" srcId="{70DB78B3-FBDD-4496-9CA3-F84DE50181FB}" destId="{DA809031-BB9D-404E-A95D-3C3F7B6E588A}" srcOrd="0" destOrd="0" presId="urn:microsoft.com/office/officeart/2018/2/layout/IconVerticalSolidList"/>
    <dgm:cxn modelId="{A7EF3285-C8DD-45A6-92FD-52A2C11A2F8A}" type="presParOf" srcId="{6ED25DFC-B0B7-4BD4-8E8E-5A75A1C7E02D}" destId="{94C2ADDC-2977-485D-B2A1-93DAF3EFB56E}" srcOrd="0" destOrd="0" presId="urn:microsoft.com/office/officeart/2018/2/layout/IconVerticalSolidList"/>
    <dgm:cxn modelId="{A479C773-D74E-427B-ADEA-FC5C9438F97C}" type="presParOf" srcId="{94C2ADDC-2977-485D-B2A1-93DAF3EFB56E}" destId="{64822CAC-43F1-4675-956A-3BF30F70A7EE}" srcOrd="0" destOrd="0" presId="urn:microsoft.com/office/officeart/2018/2/layout/IconVerticalSolidList"/>
    <dgm:cxn modelId="{04E5277A-7E82-42C9-AD7A-F2FFCE900652}" type="presParOf" srcId="{94C2ADDC-2977-485D-B2A1-93DAF3EFB56E}" destId="{7269997B-B5C9-47AF-821B-76300D64C067}" srcOrd="1" destOrd="0" presId="urn:microsoft.com/office/officeart/2018/2/layout/IconVerticalSolidList"/>
    <dgm:cxn modelId="{5F07B97D-8F2F-4DEE-879E-52375DF47B59}" type="presParOf" srcId="{94C2ADDC-2977-485D-B2A1-93DAF3EFB56E}" destId="{8D7268E1-ADBF-4D56-A9B3-06A69AC481F6}" srcOrd="2" destOrd="0" presId="urn:microsoft.com/office/officeart/2018/2/layout/IconVerticalSolidList"/>
    <dgm:cxn modelId="{F7D1CB5F-E435-446F-A7DC-D7ADAA4FB9D1}" type="presParOf" srcId="{94C2ADDC-2977-485D-B2A1-93DAF3EFB56E}" destId="{9CD4DE97-DF7A-45C0-96CB-62CCD661CB03}" srcOrd="3" destOrd="0" presId="urn:microsoft.com/office/officeart/2018/2/layout/IconVerticalSolidList"/>
    <dgm:cxn modelId="{95206B9C-DFEC-413F-BF56-538319106DC9}" type="presParOf" srcId="{6ED25DFC-B0B7-4BD4-8E8E-5A75A1C7E02D}" destId="{F730F1BF-747C-43C8-8C76-572231A499B6}" srcOrd="1" destOrd="0" presId="urn:microsoft.com/office/officeart/2018/2/layout/IconVerticalSolidList"/>
    <dgm:cxn modelId="{D19CF653-602E-45F2-820B-620FC37C78E9}" type="presParOf" srcId="{6ED25DFC-B0B7-4BD4-8E8E-5A75A1C7E02D}" destId="{B99F16D1-855C-463C-9618-C2B2AE0FE171}" srcOrd="2" destOrd="0" presId="urn:microsoft.com/office/officeart/2018/2/layout/IconVerticalSolidList"/>
    <dgm:cxn modelId="{666FCF9B-5DC8-41C5-AAD7-6A81922650B2}" type="presParOf" srcId="{B99F16D1-855C-463C-9618-C2B2AE0FE171}" destId="{BBF89EEF-DA40-441B-90A1-4E0652FFF6DB}" srcOrd="0" destOrd="0" presId="urn:microsoft.com/office/officeart/2018/2/layout/IconVerticalSolidList"/>
    <dgm:cxn modelId="{DA46608D-E271-4814-B8B6-E5C576373FDC}" type="presParOf" srcId="{B99F16D1-855C-463C-9618-C2B2AE0FE171}" destId="{9473F398-4150-49C0-B6D3-6D4536A69A1D}" srcOrd="1" destOrd="0" presId="urn:microsoft.com/office/officeart/2018/2/layout/IconVerticalSolidList"/>
    <dgm:cxn modelId="{C683FB99-ECDD-4702-B0AF-9B9BE1397816}" type="presParOf" srcId="{B99F16D1-855C-463C-9618-C2B2AE0FE171}" destId="{64AC3969-666E-43D2-8E1A-DA5BB25ED5DA}" srcOrd="2" destOrd="0" presId="urn:microsoft.com/office/officeart/2018/2/layout/IconVerticalSolidList"/>
    <dgm:cxn modelId="{B3375A92-2FEB-41E8-B238-94F859D07A4F}" type="presParOf" srcId="{B99F16D1-855C-463C-9618-C2B2AE0FE171}" destId="{DA809031-BB9D-404E-A95D-3C3F7B6E58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F61375-69BC-472A-ABCB-670FCEA08624}" type="doc">
      <dgm:prSet loTypeId="urn:microsoft.com/office/officeart/2005/8/layout/hierarchy1" loCatId="hierarchy" qsTypeId="urn:microsoft.com/office/officeart/2005/8/quickstyle/simple2" qsCatId="simple" csTypeId="urn:microsoft.com/office/officeart/2005/8/colors/accent1_2" csCatId="accent1" phldr="1"/>
      <dgm:spPr/>
      <dgm:t>
        <a:bodyPr/>
        <a:lstStyle/>
        <a:p>
          <a:endParaRPr lang="en-US"/>
        </a:p>
      </dgm:t>
    </dgm:pt>
    <dgm:pt modelId="{017622C8-6848-41E8-9495-3F8E3FC85098}">
      <dgm:prSet/>
      <dgm:spPr/>
      <dgm:t>
        <a:bodyPr/>
        <a:lstStyle/>
        <a:p>
          <a:r>
            <a:rPr lang="en-US" b="0" i="0"/>
            <a:t>Administrative security controls consists of security policies and processes that control user behavior</a:t>
          </a:r>
          <a:r>
            <a:rPr lang="en-US"/>
            <a:t>.</a:t>
          </a:r>
        </a:p>
      </dgm:t>
    </dgm:pt>
    <dgm:pt modelId="{4103FD33-CFD0-4FDA-A43C-9AB68338E61F}" type="parTrans" cxnId="{826B3301-5FBD-4E8D-A330-60576E8A3694}">
      <dgm:prSet/>
      <dgm:spPr/>
      <dgm:t>
        <a:bodyPr/>
        <a:lstStyle/>
        <a:p>
          <a:endParaRPr lang="en-US"/>
        </a:p>
      </dgm:t>
    </dgm:pt>
    <dgm:pt modelId="{8E90CD54-BDC2-4241-B609-D3B6046D990E}" type="sibTrans" cxnId="{826B3301-5FBD-4E8D-A330-60576E8A3694}">
      <dgm:prSet/>
      <dgm:spPr/>
      <dgm:t>
        <a:bodyPr/>
        <a:lstStyle/>
        <a:p>
          <a:endParaRPr lang="en-US"/>
        </a:p>
      </dgm:t>
    </dgm:pt>
    <dgm:pt modelId="{1A01E639-B71D-4E74-BE22-689B70590552}">
      <dgm:prSet/>
      <dgm:spPr/>
      <dgm:t>
        <a:bodyPr/>
        <a:lstStyle/>
        <a:p>
          <a:r>
            <a:rPr lang="en-US"/>
            <a:t>I</a:t>
          </a:r>
          <a:r>
            <a:rPr lang="en-US" b="0" i="0"/>
            <a:t>ncluding how users are authenticated, their level of access and how IT staff members implement changes to the infrastructure.</a:t>
          </a:r>
          <a:endParaRPr lang="en-US"/>
        </a:p>
      </dgm:t>
    </dgm:pt>
    <dgm:pt modelId="{EA99DF14-C28B-4E46-85DA-DC8696548EC2}" type="parTrans" cxnId="{84B80F1D-D29D-474E-9508-063E7A91A653}">
      <dgm:prSet/>
      <dgm:spPr/>
      <dgm:t>
        <a:bodyPr/>
        <a:lstStyle/>
        <a:p>
          <a:endParaRPr lang="en-US"/>
        </a:p>
      </dgm:t>
    </dgm:pt>
    <dgm:pt modelId="{D298877E-3B80-4E9B-9C66-EBCD4B4AAE5F}" type="sibTrans" cxnId="{84B80F1D-D29D-474E-9508-063E7A91A653}">
      <dgm:prSet/>
      <dgm:spPr/>
      <dgm:t>
        <a:bodyPr/>
        <a:lstStyle/>
        <a:p>
          <a:endParaRPr lang="en-US"/>
        </a:p>
      </dgm:t>
    </dgm:pt>
    <dgm:pt modelId="{78DEB04B-1CF9-624A-953B-2B5231B7F5F1}" type="pres">
      <dgm:prSet presAssocID="{0DF61375-69BC-472A-ABCB-670FCEA08624}" presName="hierChild1" presStyleCnt="0">
        <dgm:presLayoutVars>
          <dgm:chPref val="1"/>
          <dgm:dir/>
          <dgm:animOne val="branch"/>
          <dgm:animLvl val="lvl"/>
          <dgm:resizeHandles/>
        </dgm:presLayoutVars>
      </dgm:prSet>
      <dgm:spPr/>
    </dgm:pt>
    <dgm:pt modelId="{6C60B9CD-6D19-354D-A491-0F745361AEEB}" type="pres">
      <dgm:prSet presAssocID="{017622C8-6848-41E8-9495-3F8E3FC85098}" presName="hierRoot1" presStyleCnt="0"/>
      <dgm:spPr/>
    </dgm:pt>
    <dgm:pt modelId="{FA0660F8-550A-C042-BA2B-6A294C7A4BF0}" type="pres">
      <dgm:prSet presAssocID="{017622C8-6848-41E8-9495-3F8E3FC85098}" presName="composite" presStyleCnt="0"/>
      <dgm:spPr/>
    </dgm:pt>
    <dgm:pt modelId="{72F8769A-E28E-2845-A2F2-6207BDFE3B1E}" type="pres">
      <dgm:prSet presAssocID="{017622C8-6848-41E8-9495-3F8E3FC85098}" presName="background" presStyleLbl="node0" presStyleIdx="0" presStyleCnt="2"/>
      <dgm:spPr/>
    </dgm:pt>
    <dgm:pt modelId="{FFEFC598-3710-3E4E-8DDA-F5EB61440092}" type="pres">
      <dgm:prSet presAssocID="{017622C8-6848-41E8-9495-3F8E3FC85098}" presName="text" presStyleLbl="fgAcc0" presStyleIdx="0" presStyleCnt="2">
        <dgm:presLayoutVars>
          <dgm:chPref val="3"/>
        </dgm:presLayoutVars>
      </dgm:prSet>
      <dgm:spPr/>
    </dgm:pt>
    <dgm:pt modelId="{E199487C-1A1A-A840-9242-A1846080A8A8}" type="pres">
      <dgm:prSet presAssocID="{017622C8-6848-41E8-9495-3F8E3FC85098}" presName="hierChild2" presStyleCnt="0"/>
      <dgm:spPr/>
    </dgm:pt>
    <dgm:pt modelId="{6160F6F9-BA7F-5C46-95C5-9943A2691E6F}" type="pres">
      <dgm:prSet presAssocID="{1A01E639-B71D-4E74-BE22-689B70590552}" presName="hierRoot1" presStyleCnt="0"/>
      <dgm:spPr/>
    </dgm:pt>
    <dgm:pt modelId="{AF3008E7-94E4-6D4B-82AF-FD3839E2F44F}" type="pres">
      <dgm:prSet presAssocID="{1A01E639-B71D-4E74-BE22-689B70590552}" presName="composite" presStyleCnt="0"/>
      <dgm:spPr/>
    </dgm:pt>
    <dgm:pt modelId="{788FDE9A-A303-1347-93C2-CECF2044B667}" type="pres">
      <dgm:prSet presAssocID="{1A01E639-B71D-4E74-BE22-689B70590552}" presName="background" presStyleLbl="node0" presStyleIdx="1" presStyleCnt="2"/>
      <dgm:spPr/>
    </dgm:pt>
    <dgm:pt modelId="{BD796880-ACE5-934A-98D8-9D8DE6483F57}" type="pres">
      <dgm:prSet presAssocID="{1A01E639-B71D-4E74-BE22-689B70590552}" presName="text" presStyleLbl="fgAcc0" presStyleIdx="1" presStyleCnt="2">
        <dgm:presLayoutVars>
          <dgm:chPref val="3"/>
        </dgm:presLayoutVars>
      </dgm:prSet>
      <dgm:spPr/>
    </dgm:pt>
    <dgm:pt modelId="{78E33DD9-64F9-F147-A971-44CEA5562FDD}" type="pres">
      <dgm:prSet presAssocID="{1A01E639-B71D-4E74-BE22-689B70590552}" presName="hierChild2" presStyleCnt="0"/>
      <dgm:spPr/>
    </dgm:pt>
  </dgm:ptLst>
  <dgm:cxnLst>
    <dgm:cxn modelId="{826B3301-5FBD-4E8D-A330-60576E8A3694}" srcId="{0DF61375-69BC-472A-ABCB-670FCEA08624}" destId="{017622C8-6848-41E8-9495-3F8E3FC85098}" srcOrd="0" destOrd="0" parTransId="{4103FD33-CFD0-4FDA-A43C-9AB68338E61F}" sibTransId="{8E90CD54-BDC2-4241-B609-D3B6046D990E}"/>
    <dgm:cxn modelId="{D9E8EF05-A53A-2A49-8692-9A29B293B909}" type="presOf" srcId="{1A01E639-B71D-4E74-BE22-689B70590552}" destId="{BD796880-ACE5-934A-98D8-9D8DE6483F57}" srcOrd="0" destOrd="0" presId="urn:microsoft.com/office/officeart/2005/8/layout/hierarchy1"/>
    <dgm:cxn modelId="{84B80F1D-D29D-474E-9508-063E7A91A653}" srcId="{0DF61375-69BC-472A-ABCB-670FCEA08624}" destId="{1A01E639-B71D-4E74-BE22-689B70590552}" srcOrd="1" destOrd="0" parTransId="{EA99DF14-C28B-4E46-85DA-DC8696548EC2}" sibTransId="{D298877E-3B80-4E9B-9C66-EBCD4B4AAE5F}"/>
    <dgm:cxn modelId="{4BF26C43-AFF1-1440-93B9-A90F8974A2FA}" type="presOf" srcId="{017622C8-6848-41E8-9495-3F8E3FC85098}" destId="{FFEFC598-3710-3E4E-8DDA-F5EB61440092}" srcOrd="0" destOrd="0" presId="urn:microsoft.com/office/officeart/2005/8/layout/hierarchy1"/>
    <dgm:cxn modelId="{69E6CCDB-ADCF-E044-AB2A-2E9DDFB652C5}" type="presOf" srcId="{0DF61375-69BC-472A-ABCB-670FCEA08624}" destId="{78DEB04B-1CF9-624A-953B-2B5231B7F5F1}" srcOrd="0" destOrd="0" presId="urn:microsoft.com/office/officeart/2005/8/layout/hierarchy1"/>
    <dgm:cxn modelId="{817F0F1E-88E4-4547-A0E3-C3F22A4FBF91}" type="presParOf" srcId="{78DEB04B-1CF9-624A-953B-2B5231B7F5F1}" destId="{6C60B9CD-6D19-354D-A491-0F745361AEEB}" srcOrd="0" destOrd="0" presId="urn:microsoft.com/office/officeart/2005/8/layout/hierarchy1"/>
    <dgm:cxn modelId="{05EB22DA-4285-E64D-AB30-A7927F478034}" type="presParOf" srcId="{6C60B9CD-6D19-354D-A491-0F745361AEEB}" destId="{FA0660F8-550A-C042-BA2B-6A294C7A4BF0}" srcOrd="0" destOrd="0" presId="urn:microsoft.com/office/officeart/2005/8/layout/hierarchy1"/>
    <dgm:cxn modelId="{8C3C328B-2C6A-944A-B931-EF658831C3BE}" type="presParOf" srcId="{FA0660F8-550A-C042-BA2B-6A294C7A4BF0}" destId="{72F8769A-E28E-2845-A2F2-6207BDFE3B1E}" srcOrd="0" destOrd="0" presId="urn:microsoft.com/office/officeart/2005/8/layout/hierarchy1"/>
    <dgm:cxn modelId="{81E75354-EBF3-FC44-B0A6-920E8BEA6AC9}" type="presParOf" srcId="{FA0660F8-550A-C042-BA2B-6A294C7A4BF0}" destId="{FFEFC598-3710-3E4E-8DDA-F5EB61440092}" srcOrd="1" destOrd="0" presId="urn:microsoft.com/office/officeart/2005/8/layout/hierarchy1"/>
    <dgm:cxn modelId="{A5E1F300-E2E3-6A4A-8FA6-7F48651222E9}" type="presParOf" srcId="{6C60B9CD-6D19-354D-A491-0F745361AEEB}" destId="{E199487C-1A1A-A840-9242-A1846080A8A8}" srcOrd="1" destOrd="0" presId="urn:microsoft.com/office/officeart/2005/8/layout/hierarchy1"/>
    <dgm:cxn modelId="{484EAC2B-5029-A444-99FA-D26C3D86722F}" type="presParOf" srcId="{78DEB04B-1CF9-624A-953B-2B5231B7F5F1}" destId="{6160F6F9-BA7F-5C46-95C5-9943A2691E6F}" srcOrd="1" destOrd="0" presId="urn:microsoft.com/office/officeart/2005/8/layout/hierarchy1"/>
    <dgm:cxn modelId="{E9BD8749-56BB-8F4E-A01A-43C3A46A14BD}" type="presParOf" srcId="{6160F6F9-BA7F-5C46-95C5-9943A2691E6F}" destId="{AF3008E7-94E4-6D4B-82AF-FD3839E2F44F}" srcOrd="0" destOrd="0" presId="urn:microsoft.com/office/officeart/2005/8/layout/hierarchy1"/>
    <dgm:cxn modelId="{D74F39FA-6928-F54B-8254-32D2053F9D04}" type="presParOf" srcId="{AF3008E7-94E4-6D4B-82AF-FD3839E2F44F}" destId="{788FDE9A-A303-1347-93C2-CECF2044B667}" srcOrd="0" destOrd="0" presId="urn:microsoft.com/office/officeart/2005/8/layout/hierarchy1"/>
    <dgm:cxn modelId="{17344613-800B-694F-AE1E-249C922209CC}" type="presParOf" srcId="{AF3008E7-94E4-6D4B-82AF-FD3839E2F44F}" destId="{BD796880-ACE5-934A-98D8-9D8DE6483F57}" srcOrd="1" destOrd="0" presId="urn:microsoft.com/office/officeart/2005/8/layout/hierarchy1"/>
    <dgm:cxn modelId="{CAF6A6CB-B9CC-CB41-9BBA-58F468824BC1}" type="presParOf" srcId="{6160F6F9-BA7F-5C46-95C5-9943A2691E6F}" destId="{78E33DD9-64F9-F147-A971-44CEA5562FD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6B1844-8AF1-48BE-B7B4-41A42DF3A6A1}"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E570458-6C12-47EF-A2D5-72B5142BFDD6}">
      <dgm:prSet/>
      <dgm:spPr/>
      <dgm:t>
        <a:bodyPr/>
        <a:lstStyle/>
        <a:p>
          <a:r>
            <a:rPr lang="en-US"/>
            <a:t>A network security engineer is responsible for planning, designing, optimizing, auditing and troubleshooting network security systems. </a:t>
          </a:r>
        </a:p>
      </dgm:t>
    </dgm:pt>
    <dgm:pt modelId="{C65891DC-8441-48E3-BDBB-BA1EDB19B64B}" type="parTrans" cxnId="{79D50957-61A1-45AE-B46E-FD22FF141BF7}">
      <dgm:prSet/>
      <dgm:spPr/>
      <dgm:t>
        <a:bodyPr/>
        <a:lstStyle/>
        <a:p>
          <a:endParaRPr lang="en-US"/>
        </a:p>
      </dgm:t>
    </dgm:pt>
    <dgm:pt modelId="{EA8190A3-BA88-4E4C-99FA-88D01B2F6D45}" type="sibTrans" cxnId="{79D50957-61A1-45AE-B46E-FD22FF141BF7}">
      <dgm:prSet/>
      <dgm:spPr/>
      <dgm:t>
        <a:bodyPr/>
        <a:lstStyle/>
        <a:p>
          <a:endParaRPr lang="en-US"/>
        </a:p>
      </dgm:t>
    </dgm:pt>
    <dgm:pt modelId="{D4FF39B5-A3CB-48E4-8686-AFB0A48D8A3F}">
      <dgm:prSet/>
      <dgm:spPr/>
      <dgm:t>
        <a:bodyPr/>
        <a:lstStyle/>
        <a:p>
          <a:r>
            <a:rPr lang="en-US"/>
            <a:t>This way, they make sure that the organization doesn’t suffer any kind of cyberattack. </a:t>
          </a:r>
        </a:p>
      </dgm:t>
    </dgm:pt>
    <dgm:pt modelId="{95CD24E4-D485-4A5F-B040-B4F84DFE8303}" type="parTrans" cxnId="{03C67B2C-8705-4A2F-B3CF-7925840763CD}">
      <dgm:prSet/>
      <dgm:spPr/>
      <dgm:t>
        <a:bodyPr/>
        <a:lstStyle/>
        <a:p>
          <a:endParaRPr lang="en-US"/>
        </a:p>
      </dgm:t>
    </dgm:pt>
    <dgm:pt modelId="{5FFBE731-C3DD-410F-B97B-157BA0B69817}" type="sibTrans" cxnId="{03C67B2C-8705-4A2F-B3CF-7925840763CD}">
      <dgm:prSet/>
      <dgm:spPr/>
      <dgm:t>
        <a:bodyPr/>
        <a:lstStyle/>
        <a:p>
          <a:endParaRPr lang="en-US"/>
        </a:p>
      </dgm:t>
    </dgm:pt>
    <dgm:pt modelId="{1560A1ED-E27C-406F-868D-D4962E4CC996}">
      <dgm:prSet/>
      <dgm:spPr/>
      <dgm:t>
        <a:bodyPr/>
        <a:lstStyle/>
        <a:p>
          <a:r>
            <a:rPr lang="en-US"/>
            <a:t>These engineers also perform network-based security risk assessments and continuously design solutions to tackle new issues that may occur with a company’s expansion.</a:t>
          </a:r>
        </a:p>
      </dgm:t>
    </dgm:pt>
    <dgm:pt modelId="{C5E28C07-3679-4DBF-8359-4375C9ED6691}" type="parTrans" cxnId="{56251595-6016-4B3F-9B7A-A1D0AD970C33}">
      <dgm:prSet/>
      <dgm:spPr/>
      <dgm:t>
        <a:bodyPr/>
        <a:lstStyle/>
        <a:p>
          <a:endParaRPr lang="en-US"/>
        </a:p>
      </dgm:t>
    </dgm:pt>
    <dgm:pt modelId="{C5F5D0A2-6DD6-4718-8A58-46F187E42B4A}" type="sibTrans" cxnId="{56251595-6016-4B3F-9B7A-A1D0AD970C33}">
      <dgm:prSet/>
      <dgm:spPr/>
      <dgm:t>
        <a:bodyPr/>
        <a:lstStyle/>
        <a:p>
          <a:endParaRPr lang="en-US"/>
        </a:p>
      </dgm:t>
    </dgm:pt>
    <dgm:pt modelId="{77E48DA7-54E1-4D73-9079-754013A93C81}" type="pres">
      <dgm:prSet presAssocID="{F26B1844-8AF1-48BE-B7B4-41A42DF3A6A1}" presName="root" presStyleCnt="0">
        <dgm:presLayoutVars>
          <dgm:dir/>
          <dgm:resizeHandles val="exact"/>
        </dgm:presLayoutVars>
      </dgm:prSet>
      <dgm:spPr/>
    </dgm:pt>
    <dgm:pt modelId="{5BDCF2DD-FB0E-49F2-8DFF-CF66D0E1DD42}" type="pres">
      <dgm:prSet presAssocID="{0E570458-6C12-47EF-A2D5-72B5142BFDD6}" presName="compNode" presStyleCnt="0"/>
      <dgm:spPr/>
    </dgm:pt>
    <dgm:pt modelId="{2D98CB66-72AC-4B5A-8E36-505D5EB5999D}" type="pres">
      <dgm:prSet presAssocID="{0E570458-6C12-47EF-A2D5-72B5142BFDD6}" presName="bgRect" presStyleLbl="bgShp" presStyleIdx="0" presStyleCnt="3"/>
      <dgm:spPr/>
    </dgm:pt>
    <dgm:pt modelId="{416753FA-E854-4053-9929-2FDB1042BB6C}" type="pres">
      <dgm:prSet presAssocID="{0E570458-6C12-47EF-A2D5-72B5142BFDD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2F3372DD-487F-4045-96CB-7D8991D82DAF}" type="pres">
      <dgm:prSet presAssocID="{0E570458-6C12-47EF-A2D5-72B5142BFDD6}" presName="spaceRect" presStyleCnt="0"/>
      <dgm:spPr/>
    </dgm:pt>
    <dgm:pt modelId="{A80B7E67-83CC-4257-8907-2541BB388DFE}" type="pres">
      <dgm:prSet presAssocID="{0E570458-6C12-47EF-A2D5-72B5142BFDD6}" presName="parTx" presStyleLbl="revTx" presStyleIdx="0" presStyleCnt="3">
        <dgm:presLayoutVars>
          <dgm:chMax val="0"/>
          <dgm:chPref val="0"/>
        </dgm:presLayoutVars>
      </dgm:prSet>
      <dgm:spPr/>
    </dgm:pt>
    <dgm:pt modelId="{30326A5F-6B98-4F98-9DCE-4DA9121DC208}" type="pres">
      <dgm:prSet presAssocID="{EA8190A3-BA88-4E4C-99FA-88D01B2F6D45}" presName="sibTrans" presStyleCnt="0"/>
      <dgm:spPr/>
    </dgm:pt>
    <dgm:pt modelId="{40D82C1A-2EDE-432D-A6D2-F735FF8EB75A}" type="pres">
      <dgm:prSet presAssocID="{D4FF39B5-A3CB-48E4-8686-AFB0A48D8A3F}" presName="compNode" presStyleCnt="0"/>
      <dgm:spPr/>
    </dgm:pt>
    <dgm:pt modelId="{BED0357C-0116-4238-B71C-60E80FA7F411}" type="pres">
      <dgm:prSet presAssocID="{D4FF39B5-A3CB-48E4-8686-AFB0A48D8A3F}" presName="bgRect" presStyleLbl="bgShp" presStyleIdx="1" presStyleCnt="3"/>
      <dgm:spPr/>
    </dgm:pt>
    <dgm:pt modelId="{6587F236-CA8B-499F-A01C-CF2B85FA1D7C}" type="pres">
      <dgm:prSet presAssocID="{D4FF39B5-A3CB-48E4-8686-AFB0A48D8A3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erarchy"/>
        </a:ext>
      </dgm:extLst>
    </dgm:pt>
    <dgm:pt modelId="{6003E5FB-0DAD-42E4-BD5C-E190782E7451}" type="pres">
      <dgm:prSet presAssocID="{D4FF39B5-A3CB-48E4-8686-AFB0A48D8A3F}" presName="spaceRect" presStyleCnt="0"/>
      <dgm:spPr/>
    </dgm:pt>
    <dgm:pt modelId="{B9DC29D3-E907-49FB-9D09-2672D2C8300E}" type="pres">
      <dgm:prSet presAssocID="{D4FF39B5-A3CB-48E4-8686-AFB0A48D8A3F}" presName="parTx" presStyleLbl="revTx" presStyleIdx="1" presStyleCnt="3">
        <dgm:presLayoutVars>
          <dgm:chMax val="0"/>
          <dgm:chPref val="0"/>
        </dgm:presLayoutVars>
      </dgm:prSet>
      <dgm:spPr/>
    </dgm:pt>
    <dgm:pt modelId="{028EDED1-13C3-4614-A95B-18503BB26F18}" type="pres">
      <dgm:prSet presAssocID="{5FFBE731-C3DD-410F-B97B-157BA0B69817}" presName="sibTrans" presStyleCnt="0"/>
      <dgm:spPr/>
    </dgm:pt>
    <dgm:pt modelId="{DF9D4CDB-7726-4F9A-AB1E-904B46EBDB28}" type="pres">
      <dgm:prSet presAssocID="{1560A1ED-E27C-406F-868D-D4962E4CC996}" presName="compNode" presStyleCnt="0"/>
      <dgm:spPr/>
    </dgm:pt>
    <dgm:pt modelId="{70C400FC-6B8D-4983-B245-E7998DE1427D}" type="pres">
      <dgm:prSet presAssocID="{1560A1ED-E27C-406F-868D-D4962E4CC996}" presName="bgRect" presStyleLbl="bgShp" presStyleIdx="2" presStyleCnt="3"/>
      <dgm:spPr/>
    </dgm:pt>
    <dgm:pt modelId="{880B13DB-ED2C-45E4-9A2B-702F9307F781}" type="pres">
      <dgm:prSet presAssocID="{1560A1ED-E27C-406F-868D-D4962E4CC99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cessor"/>
        </a:ext>
      </dgm:extLst>
    </dgm:pt>
    <dgm:pt modelId="{7F020C56-6A9E-44B4-97A3-93234B36E761}" type="pres">
      <dgm:prSet presAssocID="{1560A1ED-E27C-406F-868D-D4962E4CC996}" presName="spaceRect" presStyleCnt="0"/>
      <dgm:spPr/>
    </dgm:pt>
    <dgm:pt modelId="{094B3D11-BBB8-422D-AA1D-8B11ABFB4FF2}" type="pres">
      <dgm:prSet presAssocID="{1560A1ED-E27C-406F-868D-D4962E4CC996}" presName="parTx" presStyleLbl="revTx" presStyleIdx="2" presStyleCnt="3">
        <dgm:presLayoutVars>
          <dgm:chMax val="0"/>
          <dgm:chPref val="0"/>
        </dgm:presLayoutVars>
      </dgm:prSet>
      <dgm:spPr/>
    </dgm:pt>
  </dgm:ptLst>
  <dgm:cxnLst>
    <dgm:cxn modelId="{03C67B2C-8705-4A2F-B3CF-7925840763CD}" srcId="{F26B1844-8AF1-48BE-B7B4-41A42DF3A6A1}" destId="{D4FF39B5-A3CB-48E4-8686-AFB0A48D8A3F}" srcOrd="1" destOrd="0" parTransId="{95CD24E4-D485-4A5F-B040-B4F84DFE8303}" sibTransId="{5FFBE731-C3DD-410F-B97B-157BA0B69817}"/>
    <dgm:cxn modelId="{7F2B772D-A9D2-45A4-84F9-D8E00273E5E5}" type="presOf" srcId="{1560A1ED-E27C-406F-868D-D4962E4CC996}" destId="{094B3D11-BBB8-422D-AA1D-8B11ABFB4FF2}" srcOrd="0" destOrd="0" presId="urn:microsoft.com/office/officeart/2018/2/layout/IconVerticalSolidList"/>
    <dgm:cxn modelId="{79D50957-61A1-45AE-B46E-FD22FF141BF7}" srcId="{F26B1844-8AF1-48BE-B7B4-41A42DF3A6A1}" destId="{0E570458-6C12-47EF-A2D5-72B5142BFDD6}" srcOrd="0" destOrd="0" parTransId="{C65891DC-8441-48E3-BDBB-BA1EDB19B64B}" sibTransId="{EA8190A3-BA88-4E4C-99FA-88D01B2F6D45}"/>
    <dgm:cxn modelId="{13FA4F6D-05B7-4300-A7BF-B497351B172A}" type="presOf" srcId="{0E570458-6C12-47EF-A2D5-72B5142BFDD6}" destId="{A80B7E67-83CC-4257-8907-2541BB388DFE}" srcOrd="0" destOrd="0" presId="urn:microsoft.com/office/officeart/2018/2/layout/IconVerticalSolidList"/>
    <dgm:cxn modelId="{56251595-6016-4B3F-9B7A-A1D0AD970C33}" srcId="{F26B1844-8AF1-48BE-B7B4-41A42DF3A6A1}" destId="{1560A1ED-E27C-406F-868D-D4962E4CC996}" srcOrd="2" destOrd="0" parTransId="{C5E28C07-3679-4DBF-8359-4375C9ED6691}" sibTransId="{C5F5D0A2-6DD6-4718-8A58-46F187E42B4A}"/>
    <dgm:cxn modelId="{4C2687EA-0AEE-4E93-858D-EC624FAD3D68}" type="presOf" srcId="{D4FF39B5-A3CB-48E4-8686-AFB0A48D8A3F}" destId="{B9DC29D3-E907-49FB-9D09-2672D2C8300E}" srcOrd="0" destOrd="0" presId="urn:microsoft.com/office/officeart/2018/2/layout/IconVerticalSolidList"/>
    <dgm:cxn modelId="{B011AFEB-EB79-4689-8AFF-E97E25CF584B}" type="presOf" srcId="{F26B1844-8AF1-48BE-B7B4-41A42DF3A6A1}" destId="{77E48DA7-54E1-4D73-9079-754013A93C81}" srcOrd="0" destOrd="0" presId="urn:microsoft.com/office/officeart/2018/2/layout/IconVerticalSolidList"/>
    <dgm:cxn modelId="{B2419A5A-22F2-47A3-BDDB-F04267AFE696}" type="presParOf" srcId="{77E48DA7-54E1-4D73-9079-754013A93C81}" destId="{5BDCF2DD-FB0E-49F2-8DFF-CF66D0E1DD42}" srcOrd="0" destOrd="0" presId="urn:microsoft.com/office/officeart/2018/2/layout/IconVerticalSolidList"/>
    <dgm:cxn modelId="{4C91D639-988E-4551-A64F-48BD4F9CDD82}" type="presParOf" srcId="{5BDCF2DD-FB0E-49F2-8DFF-CF66D0E1DD42}" destId="{2D98CB66-72AC-4B5A-8E36-505D5EB5999D}" srcOrd="0" destOrd="0" presId="urn:microsoft.com/office/officeart/2018/2/layout/IconVerticalSolidList"/>
    <dgm:cxn modelId="{1FFE5E89-5301-4684-8270-DBBD74610DA7}" type="presParOf" srcId="{5BDCF2DD-FB0E-49F2-8DFF-CF66D0E1DD42}" destId="{416753FA-E854-4053-9929-2FDB1042BB6C}" srcOrd="1" destOrd="0" presId="urn:microsoft.com/office/officeart/2018/2/layout/IconVerticalSolidList"/>
    <dgm:cxn modelId="{EAB1D87E-4E18-43FC-B060-647231D5A29C}" type="presParOf" srcId="{5BDCF2DD-FB0E-49F2-8DFF-CF66D0E1DD42}" destId="{2F3372DD-487F-4045-96CB-7D8991D82DAF}" srcOrd="2" destOrd="0" presId="urn:microsoft.com/office/officeart/2018/2/layout/IconVerticalSolidList"/>
    <dgm:cxn modelId="{DFDE5834-B69D-463D-9A1C-EDC330F2149A}" type="presParOf" srcId="{5BDCF2DD-FB0E-49F2-8DFF-CF66D0E1DD42}" destId="{A80B7E67-83CC-4257-8907-2541BB388DFE}" srcOrd="3" destOrd="0" presId="urn:microsoft.com/office/officeart/2018/2/layout/IconVerticalSolidList"/>
    <dgm:cxn modelId="{3F4DEBEA-B4E2-4290-AA27-8384C4A60B0C}" type="presParOf" srcId="{77E48DA7-54E1-4D73-9079-754013A93C81}" destId="{30326A5F-6B98-4F98-9DCE-4DA9121DC208}" srcOrd="1" destOrd="0" presId="urn:microsoft.com/office/officeart/2018/2/layout/IconVerticalSolidList"/>
    <dgm:cxn modelId="{3282DC81-4B9E-4764-9080-A5A80313ABD5}" type="presParOf" srcId="{77E48DA7-54E1-4D73-9079-754013A93C81}" destId="{40D82C1A-2EDE-432D-A6D2-F735FF8EB75A}" srcOrd="2" destOrd="0" presId="urn:microsoft.com/office/officeart/2018/2/layout/IconVerticalSolidList"/>
    <dgm:cxn modelId="{E2F7B050-C72E-40B8-A933-3D6E768DA2B1}" type="presParOf" srcId="{40D82C1A-2EDE-432D-A6D2-F735FF8EB75A}" destId="{BED0357C-0116-4238-B71C-60E80FA7F411}" srcOrd="0" destOrd="0" presId="urn:microsoft.com/office/officeart/2018/2/layout/IconVerticalSolidList"/>
    <dgm:cxn modelId="{EEDE8BA1-C57F-41FD-A25F-DC09463BAED9}" type="presParOf" srcId="{40D82C1A-2EDE-432D-A6D2-F735FF8EB75A}" destId="{6587F236-CA8B-499F-A01C-CF2B85FA1D7C}" srcOrd="1" destOrd="0" presId="urn:microsoft.com/office/officeart/2018/2/layout/IconVerticalSolidList"/>
    <dgm:cxn modelId="{26E65EF3-2028-4716-85FE-0EBEB40CD4E5}" type="presParOf" srcId="{40D82C1A-2EDE-432D-A6D2-F735FF8EB75A}" destId="{6003E5FB-0DAD-42E4-BD5C-E190782E7451}" srcOrd="2" destOrd="0" presId="urn:microsoft.com/office/officeart/2018/2/layout/IconVerticalSolidList"/>
    <dgm:cxn modelId="{4A96C87A-BD50-418B-8078-86CA34C4BB61}" type="presParOf" srcId="{40D82C1A-2EDE-432D-A6D2-F735FF8EB75A}" destId="{B9DC29D3-E907-49FB-9D09-2672D2C8300E}" srcOrd="3" destOrd="0" presId="urn:microsoft.com/office/officeart/2018/2/layout/IconVerticalSolidList"/>
    <dgm:cxn modelId="{5565D24D-8189-43DF-8241-A02BE8BC49E4}" type="presParOf" srcId="{77E48DA7-54E1-4D73-9079-754013A93C81}" destId="{028EDED1-13C3-4614-A95B-18503BB26F18}" srcOrd="3" destOrd="0" presId="urn:microsoft.com/office/officeart/2018/2/layout/IconVerticalSolidList"/>
    <dgm:cxn modelId="{CEDED597-DB9E-4708-8C6F-F92071395BDD}" type="presParOf" srcId="{77E48DA7-54E1-4D73-9079-754013A93C81}" destId="{DF9D4CDB-7726-4F9A-AB1E-904B46EBDB28}" srcOrd="4" destOrd="0" presId="urn:microsoft.com/office/officeart/2018/2/layout/IconVerticalSolidList"/>
    <dgm:cxn modelId="{E72C90E7-AFC9-4B80-A965-9F69C26E83ED}" type="presParOf" srcId="{DF9D4CDB-7726-4F9A-AB1E-904B46EBDB28}" destId="{70C400FC-6B8D-4983-B245-E7998DE1427D}" srcOrd="0" destOrd="0" presId="urn:microsoft.com/office/officeart/2018/2/layout/IconVerticalSolidList"/>
    <dgm:cxn modelId="{49D11981-39B0-4AB0-B9B8-89D33919DE01}" type="presParOf" srcId="{DF9D4CDB-7726-4F9A-AB1E-904B46EBDB28}" destId="{880B13DB-ED2C-45E4-9A2B-702F9307F781}" srcOrd="1" destOrd="0" presId="urn:microsoft.com/office/officeart/2018/2/layout/IconVerticalSolidList"/>
    <dgm:cxn modelId="{E04792ED-977D-48FD-B28B-B74DBFAF31AD}" type="presParOf" srcId="{DF9D4CDB-7726-4F9A-AB1E-904B46EBDB28}" destId="{7F020C56-6A9E-44B4-97A3-93234B36E761}" srcOrd="2" destOrd="0" presId="urn:microsoft.com/office/officeart/2018/2/layout/IconVerticalSolidList"/>
    <dgm:cxn modelId="{05070C7B-133B-4D97-9158-AFC6908816CE}" type="presParOf" srcId="{DF9D4CDB-7726-4F9A-AB1E-904B46EBDB28}" destId="{094B3D11-BBB8-422D-AA1D-8B11ABFB4FF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EEEE8-8B9C-4566-8339-9F1B310F9809}">
      <dsp:nvSpPr>
        <dsp:cNvPr id="0" name=""/>
        <dsp:cNvSpPr/>
      </dsp:nvSpPr>
      <dsp:spPr>
        <a:xfrm>
          <a:off x="1346"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C14E650-0563-4E74-B586-9881DA8DEBF9}">
      <dsp:nvSpPr>
        <dsp:cNvPr id="0" name=""/>
        <dsp:cNvSpPr/>
      </dsp:nvSpPr>
      <dsp:spPr>
        <a:xfrm>
          <a:off x="526437"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i="0" kern="1200"/>
            <a:t>Network security is the protection of the underlying networking infrastructure from unauthorized access, misuse, or theft.</a:t>
          </a:r>
          <a:endParaRPr lang="en-US" sz="3200" kern="1200"/>
        </a:p>
      </dsp:txBody>
      <dsp:txXfrm>
        <a:off x="614330" y="676013"/>
        <a:ext cx="4550037" cy="2825112"/>
      </dsp:txXfrm>
    </dsp:sp>
    <dsp:sp modelId="{23FB303B-7FB0-4B2B-9B3E-B8CA8B9021AB}">
      <dsp:nvSpPr>
        <dsp:cNvPr id="0" name=""/>
        <dsp:cNvSpPr/>
      </dsp:nvSpPr>
      <dsp:spPr>
        <a:xfrm>
          <a:off x="5777353"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D2956FC-963A-4D87-9FB8-3D4EDDC587DF}">
      <dsp:nvSpPr>
        <dsp:cNvPr id="0" name=""/>
        <dsp:cNvSpPr/>
      </dsp:nvSpPr>
      <dsp:spPr>
        <a:xfrm>
          <a:off x="6302444"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i="0" kern="1200"/>
            <a:t>It involves creating a secure infrastructure for devices, applications, users, and applications to work in a secure manner.</a:t>
          </a:r>
          <a:endParaRPr lang="en-US" sz="3200" kern="1200"/>
        </a:p>
      </dsp:txBody>
      <dsp:txXfrm>
        <a:off x="6390337" y="676013"/>
        <a:ext cx="4550037" cy="28251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D025-1E1D-5D40-95CE-7154E5F225FC}">
      <dsp:nvSpPr>
        <dsp:cNvPr id="0" name=""/>
        <dsp:cNvSpPr/>
      </dsp:nvSpPr>
      <dsp:spPr>
        <a:xfrm>
          <a:off x="1346"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0A58E94C-16F7-444A-911C-DA1E35093D15}">
      <dsp:nvSpPr>
        <dsp:cNvPr id="0" name=""/>
        <dsp:cNvSpPr/>
      </dsp:nvSpPr>
      <dsp:spPr>
        <a:xfrm>
          <a:off x="526437"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Network Security Salary Figures: According to Payscale.com, the average salary of a network security engineer ranges from $57,000 to $128,000.</a:t>
          </a:r>
        </a:p>
      </dsp:txBody>
      <dsp:txXfrm>
        <a:off x="614330" y="676013"/>
        <a:ext cx="4550037" cy="2825112"/>
      </dsp:txXfrm>
    </dsp:sp>
    <dsp:sp modelId="{5BE47990-28F0-F34C-BBDE-84133F94E9F8}">
      <dsp:nvSpPr>
        <dsp:cNvPr id="0" name=""/>
        <dsp:cNvSpPr/>
      </dsp:nvSpPr>
      <dsp:spPr>
        <a:xfrm>
          <a:off x="5777353"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D69987F-3D05-0B43-A2C3-4603B05DA765}">
      <dsp:nvSpPr>
        <dsp:cNvPr id="0" name=""/>
        <dsp:cNvSpPr/>
      </dsp:nvSpPr>
      <dsp:spPr>
        <a:xfrm>
          <a:off x="6302444"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This is not finalized though, with the increase in cyber attacks and cyber security jobs popping up right now pay is boosted.</a:t>
          </a:r>
        </a:p>
      </dsp:txBody>
      <dsp:txXfrm>
        <a:off x="6390337" y="676013"/>
        <a:ext cx="4550037" cy="28251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AEC4-D4A3-4005-B7A0-3025CE13EE8F}">
      <dsp:nvSpPr>
        <dsp:cNvPr id="0" name=""/>
        <dsp:cNvSpPr/>
      </dsp:nvSpPr>
      <dsp:spPr>
        <a:xfrm>
          <a:off x="0" y="597724"/>
          <a:ext cx="11029615" cy="11034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C81DCF-BC82-420A-9DEB-43C72B7DC81E}">
      <dsp:nvSpPr>
        <dsp:cNvPr id="0" name=""/>
        <dsp:cNvSpPr/>
      </dsp:nvSpPr>
      <dsp:spPr>
        <a:xfrm>
          <a:off x="333805" y="846009"/>
          <a:ext cx="606919" cy="6069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C164B5C-30AD-441A-9E60-3395CC2AE719}">
      <dsp:nvSpPr>
        <dsp:cNvPr id="0" name=""/>
        <dsp:cNvSpPr/>
      </dsp:nvSpPr>
      <dsp:spPr>
        <a:xfrm>
          <a:off x="1274531" y="597724"/>
          <a:ext cx="9755083" cy="1103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786" tIns="116786" rIns="116786" bIns="116786" numCol="1" spcCol="1270" anchor="ctr" anchorCtr="0">
          <a:noAutofit/>
        </a:bodyPr>
        <a:lstStyle/>
        <a:p>
          <a:pPr marL="0" lvl="0" indent="0" algn="l" defTabSz="933450">
            <a:lnSpc>
              <a:spcPct val="90000"/>
            </a:lnSpc>
            <a:spcBef>
              <a:spcPct val="0"/>
            </a:spcBef>
            <a:spcAft>
              <a:spcPct val="35000"/>
            </a:spcAft>
            <a:buNone/>
          </a:pPr>
          <a:r>
            <a:rPr lang="en-US" sz="2100" kern="1200"/>
            <a:t>There is a huge market for network security professionals starting from a fresher to an executive level. </a:t>
          </a:r>
        </a:p>
      </dsp:txBody>
      <dsp:txXfrm>
        <a:off x="1274531" y="597724"/>
        <a:ext cx="9755083" cy="1103490"/>
      </dsp:txXfrm>
    </dsp:sp>
    <dsp:sp modelId="{EAAC8AC7-BA58-4FB5-931B-7C23918162ED}">
      <dsp:nvSpPr>
        <dsp:cNvPr id="0" name=""/>
        <dsp:cNvSpPr/>
      </dsp:nvSpPr>
      <dsp:spPr>
        <a:xfrm>
          <a:off x="0" y="1977087"/>
          <a:ext cx="11029615" cy="11034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3E8092-1868-40F3-BF97-7067C8A26C2F}">
      <dsp:nvSpPr>
        <dsp:cNvPr id="0" name=""/>
        <dsp:cNvSpPr/>
      </dsp:nvSpPr>
      <dsp:spPr>
        <a:xfrm>
          <a:off x="333805" y="2225373"/>
          <a:ext cx="606919" cy="6069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DD84474-A2ED-45E6-9AF1-3016AE066C78}">
      <dsp:nvSpPr>
        <dsp:cNvPr id="0" name=""/>
        <dsp:cNvSpPr/>
      </dsp:nvSpPr>
      <dsp:spPr>
        <a:xfrm>
          <a:off x="1274531" y="1977087"/>
          <a:ext cx="9755083" cy="1103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786" tIns="116786" rIns="116786" bIns="116786" numCol="1" spcCol="1270" anchor="ctr" anchorCtr="0">
          <a:noAutofit/>
        </a:bodyPr>
        <a:lstStyle/>
        <a:p>
          <a:pPr marL="0" lvl="0" indent="0" algn="l" defTabSz="933450">
            <a:lnSpc>
              <a:spcPct val="90000"/>
            </a:lnSpc>
            <a:spcBef>
              <a:spcPct val="0"/>
            </a:spcBef>
            <a:spcAft>
              <a:spcPct val="35000"/>
            </a:spcAft>
            <a:buNone/>
          </a:pPr>
          <a:r>
            <a:rPr lang="en-US" sz="2100" kern="1200"/>
            <a:t>There are over 110,000 Network Security jobs currently listed on LinkedIn alone, and a network security certification can help you land these jobs and pave the path towards a promising career.</a:t>
          </a:r>
        </a:p>
      </dsp:txBody>
      <dsp:txXfrm>
        <a:off x="1274531" y="1977087"/>
        <a:ext cx="9755083" cy="11034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018DB-7C18-8B4B-9F4E-5A9C9776F21E}">
      <dsp:nvSpPr>
        <dsp:cNvPr id="0" name=""/>
        <dsp:cNvSpPr/>
      </dsp:nvSpPr>
      <dsp:spPr>
        <a:xfrm>
          <a:off x="1346"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95E42451-C76D-FF4C-9D31-91F4F3B94DE5}">
      <dsp:nvSpPr>
        <dsp:cNvPr id="0" name=""/>
        <dsp:cNvSpPr/>
      </dsp:nvSpPr>
      <dsp:spPr>
        <a:xfrm>
          <a:off x="526437"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Phishing is a cybercrime in which a target or targets are contacted by email, telephone or text message by someone posing as a legitimate institution to lure individuals into providing sensitive data such as personally identifiable information, banking and credit card details, and passwords.</a:t>
          </a:r>
        </a:p>
      </dsp:txBody>
      <dsp:txXfrm>
        <a:off x="614330" y="676013"/>
        <a:ext cx="4550037" cy="2825112"/>
      </dsp:txXfrm>
    </dsp:sp>
    <dsp:sp modelId="{536B3498-1112-7041-82EC-0C1A9FC23FAD}">
      <dsp:nvSpPr>
        <dsp:cNvPr id="0" name=""/>
        <dsp:cNvSpPr/>
      </dsp:nvSpPr>
      <dsp:spPr>
        <a:xfrm>
          <a:off x="5777353"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83483CF-DE24-DA40-A4E5-69B77B572235}">
      <dsp:nvSpPr>
        <dsp:cNvPr id="0" name=""/>
        <dsp:cNvSpPr/>
      </dsp:nvSpPr>
      <dsp:spPr>
        <a:xfrm>
          <a:off x="6302444"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Cybercriminals typically pretend to be reputable companies, friends, or acquaintances in a fake message, which contains a link to a phishing website.</a:t>
          </a:r>
        </a:p>
      </dsp:txBody>
      <dsp:txXfrm>
        <a:off x="6390337" y="676013"/>
        <a:ext cx="4550037" cy="282511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7ECB8-2FCE-43CC-BE2C-C60A39B7C675}">
      <dsp:nvSpPr>
        <dsp:cNvPr id="0" name=""/>
        <dsp:cNvSpPr/>
      </dsp:nvSpPr>
      <dsp:spPr>
        <a:xfrm>
          <a:off x="879807" y="846543"/>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B8133F-1AB4-4E99-B812-78E5D54DB285}">
      <dsp:nvSpPr>
        <dsp:cNvPr id="0" name=""/>
        <dsp:cNvSpPr/>
      </dsp:nvSpPr>
      <dsp:spPr>
        <a:xfrm>
          <a:off x="384807" y="1954391"/>
          <a:ext cx="1800000" cy="877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b="1" i="0" kern="1200"/>
            <a:t>Build a robust IP portfolio</a:t>
          </a:r>
          <a:endParaRPr lang="en-US" sz="1100" kern="1200"/>
        </a:p>
      </dsp:txBody>
      <dsp:txXfrm>
        <a:off x="384807" y="1954391"/>
        <a:ext cx="1800000" cy="877368"/>
      </dsp:txXfrm>
    </dsp:sp>
    <dsp:sp modelId="{5BB724AC-B2C7-4218-8D92-2FD921380384}">
      <dsp:nvSpPr>
        <dsp:cNvPr id="0" name=""/>
        <dsp:cNvSpPr/>
      </dsp:nvSpPr>
      <dsp:spPr>
        <a:xfrm>
          <a:off x="2994807" y="846543"/>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2EF0F5C-8E32-4D10-9C97-A13C0E8FD3DA}">
      <dsp:nvSpPr>
        <dsp:cNvPr id="0" name=""/>
        <dsp:cNvSpPr/>
      </dsp:nvSpPr>
      <dsp:spPr>
        <a:xfrm>
          <a:off x="2499807" y="1954391"/>
          <a:ext cx="1800000" cy="877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Any phishing that happens online has something to do with stealing a company’s identity. </a:t>
          </a:r>
        </a:p>
      </dsp:txBody>
      <dsp:txXfrm>
        <a:off x="2499807" y="1954391"/>
        <a:ext cx="1800000" cy="877368"/>
      </dsp:txXfrm>
    </dsp:sp>
    <dsp:sp modelId="{83F8A7F8-B6A0-43A9-BBCB-4BEDF9A2054B}">
      <dsp:nvSpPr>
        <dsp:cNvPr id="0" name=""/>
        <dsp:cNvSpPr/>
      </dsp:nvSpPr>
      <dsp:spPr>
        <a:xfrm>
          <a:off x="5109807" y="846543"/>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CC10C1E-9697-4DA1-AD2A-311C02D37828}">
      <dsp:nvSpPr>
        <dsp:cNvPr id="0" name=""/>
        <dsp:cNvSpPr/>
      </dsp:nvSpPr>
      <dsp:spPr>
        <a:xfrm>
          <a:off x="4614807" y="1954391"/>
          <a:ext cx="1800000" cy="877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That said, the key to protecting a company is to ensure you have a broad, holistic coverage of the intellectual property with the company . </a:t>
          </a:r>
        </a:p>
      </dsp:txBody>
      <dsp:txXfrm>
        <a:off x="4614807" y="1954391"/>
        <a:ext cx="1800000" cy="877368"/>
      </dsp:txXfrm>
    </dsp:sp>
    <dsp:sp modelId="{54C3FD02-AB3D-4801-B183-037177231586}">
      <dsp:nvSpPr>
        <dsp:cNvPr id="0" name=""/>
        <dsp:cNvSpPr/>
      </dsp:nvSpPr>
      <dsp:spPr>
        <a:xfrm>
          <a:off x="7224807" y="846543"/>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9F1AC9A-6EE2-4F3A-B9E5-E3730CD47602}">
      <dsp:nvSpPr>
        <dsp:cNvPr id="0" name=""/>
        <dsp:cNvSpPr/>
      </dsp:nvSpPr>
      <dsp:spPr>
        <a:xfrm>
          <a:off x="6729807" y="1954391"/>
          <a:ext cx="1800000" cy="877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They normally don’t leave out anything, as typical phishing happens when cybercriminals fake company website, web design, social media accounts, and more. </a:t>
          </a:r>
        </a:p>
      </dsp:txBody>
      <dsp:txXfrm>
        <a:off x="6729807" y="1954391"/>
        <a:ext cx="1800000" cy="877368"/>
      </dsp:txXfrm>
    </dsp:sp>
    <dsp:sp modelId="{AE084847-421B-49C5-8F7E-E3ED18B5AA03}">
      <dsp:nvSpPr>
        <dsp:cNvPr id="0" name=""/>
        <dsp:cNvSpPr/>
      </dsp:nvSpPr>
      <dsp:spPr>
        <a:xfrm>
          <a:off x="9339807" y="846543"/>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D1E2861-DAB4-4288-82B7-61BDFC762CBB}">
      <dsp:nvSpPr>
        <dsp:cNvPr id="0" name=""/>
        <dsp:cNvSpPr/>
      </dsp:nvSpPr>
      <dsp:spPr>
        <a:xfrm>
          <a:off x="8844807" y="1954391"/>
          <a:ext cx="1800000" cy="877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The top things they need to monitor and protect are domain names, copyright, and social media presences. </a:t>
          </a:r>
        </a:p>
      </dsp:txBody>
      <dsp:txXfrm>
        <a:off x="8844807" y="1954391"/>
        <a:ext cx="1800000" cy="8773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8322E-7D61-9045-9306-D0D5DE6323C6}">
      <dsp:nvSpPr>
        <dsp:cNvPr id="0" name=""/>
        <dsp:cNvSpPr/>
      </dsp:nvSpPr>
      <dsp:spPr>
        <a:xfrm>
          <a:off x="1346"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0041687-5EFE-0E46-A2B3-9AD4BA883E1D}">
      <dsp:nvSpPr>
        <dsp:cNvPr id="0" name=""/>
        <dsp:cNvSpPr/>
      </dsp:nvSpPr>
      <dsp:spPr>
        <a:xfrm>
          <a:off x="526437"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Network security combines multiple layers of defenses at the edge and in the network. Each network security layer implements policies and controls. </a:t>
          </a:r>
        </a:p>
      </dsp:txBody>
      <dsp:txXfrm>
        <a:off x="614330" y="676013"/>
        <a:ext cx="4550037" cy="2825112"/>
      </dsp:txXfrm>
    </dsp:sp>
    <dsp:sp modelId="{2BDC92FE-4B44-014B-A9FA-405A123ACB92}">
      <dsp:nvSpPr>
        <dsp:cNvPr id="0" name=""/>
        <dsp:cNvSpPr/>
      </dsp:nvSpPr>
      <dsp:spPr>
        <a:xfrm>
          <a:off x="5777353"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44479A7-837F-6748-99AF-EBEA65221DE3}">
      <dsp:nvSpPr>
        <dsp:cNvPr id="0" name=""/>
        <dsp:cNvSpPr/>
      </dsp:nvSpPr>
      <dsp:spPr>
        <a:xfrm>
          <a:off x="6302444"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Authorized users gain access to network resources, but malicious actors are blocked from carrying out exploits and threats.</a:t>
          </a:r>
        </a:p>
      </dsp:txBody>
      <dsp:txXfrm>
        <a:off x="6390337" y="676013"/>
        <a:ext cx="4550037" cy="28251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51858-D7D2-084F-8971-92D5840B1ABF}">
      <dsp:nvSpPr>
        <dsp:cNvPr id="0" name=""/>
        <dsp:cNvSpPr/>
      </dsp:nvSpPr>
      <dsp:spPr>
        <a:xfrm>
          <a:off x="1346"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FDAE37B-B4CD-0043-BA09-6D1604FE1AFB}">
      <dsp:nvSpPr>
        <dsp:cNvPr id="0" name=""/>
        <dsp:cNvSpPr/>
      </dsp:nvSpPr>
      <dsp:spPr>
        <a:xfrm>
          <a:off x="526437"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Every organization that wants to deliver the services that customers and employees demand must protect its network. </a:t>
          </a:r>
        </a:p>
      </dsp:txBody>
      <dsp:txXfrm>
        <a:off x="614330" y="676013"/>
        <a:ext cx="4550037" cy="2825112"/>
      </dsp:txXfrm>
    </dsp:sp>
    <dsp:sp modelId="{26087A0A-3B6F-8E4B-9B5C-61233944A4B5}">
      <dsp:nvSpPr>
        <dsp:cNvPr id="0" name=""/>
        <dsp:cNvSpPr/>
      </dsp:nvSpPr>
      <dsp:spPr>
        <a:xfrm>
          <a:off x="5777353"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1FDACE4-9437-3143-BF18-0B5A00DE761E}">
      <dsp:nvSpPr>
        <dsp:cNvPr id="0" name=""/>
        <dsp:cNvSpPr/>
      </dsp:nvSpPr>
      <dsp:spPr>
        <a:xfrm>
          <a:off x="6302444"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Network security also helps you protect proprietary information from attack. Ultimately it protects your reputation.</a:t>
          </a:r>
        </a:p>
      </dsp:txBody>
      <dsp:txXfrm>
        <a:off x="6390337" y="676013"/>
        <a:ext cx="4550037" cy="28251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8EB03-A82D-0240-B36B-A3BB54CC7702}">
      <dsp:nvSpPr>
        <dsp:cNvPr id="0" name=""/>
        <dsp:cNvSpPr/>
      </dsp:nvSpPr>
      <dsp:spPr>
        <a:xfrm>
          <a:off x="0" y="449"/>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981ADE-12CE-8746-93CE-6D4D3E4D1F39}">
      <dsp:nvSpPr>
        <dsp:cNvPr id="0" name=""/>
        <dsp:cNvSpPr/>
      </dsp:nvSpPr>
      <dsp:spPr>
        <a:xfrm>
          <a:off x="0" y="449"/>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Firewall</a:t>
          </a:r>
        </a:p>
      </dsp:txBody>
      <dsp:txXfrm>
        <a:off x="0" y="449"/>
        <a:ext cx="11029615" cy="408600"/>
      </dsp:txXfrm>
    </dsp:sp>
    <dsp:sp modelId="{8C66BE4E-E1F6-E94A-9B74-4D69AC409F5D}">
      <dsp:nvSpPr>
        <dsp:cNvPr id="0" name=""/>
        <dsp:cNvSpPr/>
      </dsp:nvSpPr>
      <dsp:spPr>
        <a:xfrm>
          <a:off x="0" y="409049"/>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E11F46-B4EE-0E40-A721-2DF9FB9246F5}">
      <dsp:nvSpPr>
        <dsp:cNvPr id="0" name=""/>
        <dsp:cNvSpPr/>
      </dsp:nvSpPr>
      <dsp:spPr>
        <a:xfrm>
          <a:off x="0" y="409049"/>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Network Segmentation</a:t>
          </a:r>
        </a:p>
      </dsp:txBody>
      <dsp:txXfrm>
        <a:off x="0" y="409049"/>
        <a:ext cx="11029615" cy="408600"/>
      </dsp:txXfrm>
    </dsp:sp>
    <dsp:sp modelId="{6DF09E8D-9B21-2746-BE7E-80B7E9CD6298}">
      <dsp:nvSpPr>
        <dsp:cNvPr id="0" name=""/>
        <dsp:cNvSpPr/>
      </dsp:nvSpPr>
      <dsp:spPr>
        <a:xfrm>
          <a:off x="0" y="817650"/>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63276F-2582-E842-9446-3B8DF374537C}">
      <dsp:nvSpPr>
        <dsp:cNvPr id="0" name=""/>
        <dsp:cNvSpPr/>
      </dsp:nvSpPr>
      <dsp:spPr>
        <a:xfrm>
          <a:off x="0" y="817650"/>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Remote Access VPN</a:t>
          </a:r>
        </a:p>
      </dsp:txBody>
      <dsp:txXfrm>
        <a:off x="0" y="817650"/>
        <a:ext cx="11029615" cy="408600"/>
      </dsp:txXfrm>
    </dsp:sp>
    <dsp:sp modelId="{84FEBF23-AD89-B44E-85CA-8A88D8FB8D34}">
      <dsp:nvSpPr>
        <dsp:cNvPr id="0" name=""/>
        <dsp:cNvSpPr/>
      </dsp:nvSpPr>
      <dsp:spPr>
        <a:xfrm>
          <a:off x="0" y="1226250"/>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2AEC73-2EFA-AD4D-9AF2-0E74F37194C8}">
      <dsp:nvSpPr>
        <dsp:cNvPr id="0" name=""/>
        <dsp:cNvSpPr/>
      </dsp:nvSpPr>
      <dsp:spPr>
        <a:xfrm>
          <a:off x="0" y="1226250"/>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Email Security</a:t>
          </a:r>
        </a:p>
      </dsp:txBody>
      <dsp:txXfrm>
        <a:off x="0" y="1226250"/>
        <a:ext cx="11029615" cy="408600"/>
      </dsp:txXfrm>
    </dsp:sp>
    <dsp:sp modelId="{AC122D99-DAD9-6D43-8F77-A3AA3CB61988}">
      <dsp:nvSpPr>
        <dsp:cNvPr id="0" name=""/>
        <dsp:cNvSpPr/>
      </dsp:nvSpPr>
      <dsp:spPr>
        <a:xfrm>
          <a:off x="0" y="1634851"/>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CA51B4-C122-4148-8A95-49F908B4B434}">
      <dsp:nvSpPr>
        <dsp:cNvPr id="0" name=""/>
        <dsp:cNvSpPr/>
      </dsp:nvSpPr>
      <dsp:spPr>
        <a:xfrm>
          <a:off x="0" y="1634851"/>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Data Loss Prevention (DLP) </a:t>
          </a:r>
        </a:p>
      </dsp:txBody>
      <dsp:txXfrm>
        <a:off x="0" y="1634851"/>
        <a:ext cx="11029615" cy="408600"/>
      </dsp:txXfrm>
    </dsp:sp>
    <dsp:sp modelId="{969C7670-FE81-AA49-905A-323212EF0214}">
      <dsp:nvSpPr>
        <dsp:cNvPr id="0" name=""/>
        <dsp:cNvSpPr/>
      </dsp:nvSpPr>
      <dsp:spPr>
        <a:xfrm>
          <a:off x="0" y="2043451"/>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687C63-9643-004E-99CE-F951B5F187C4}">
      <dsp:nvSpPr>
        <dsp:cNvPr id="0" name=""/>
        <dsp:cNvSpPr/>
      </dsp:nvSpPr>
      <dsp:spPr>
        <a:xfrm>
          <a:off x="0" y="2043451"/>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Intrusion Prevention Systems (IPS) </a:t>
          </a:r>
        </a:p>
      </dsp:txBody>
      <dsp:txXfrm>
        <a:off x="0" y="2043451"/>
        <a:ext cx="11029615" cy="408600"/>
      </dsp:txXfrm>
    </dsp:sp>
    <dsp:sp modelId="{A159CD75-425C-F14C-A048-CCEE2CC7C9BE}">
      <dsp:nvSpPr>
        <dsp:cNvPr id="0" name=""/>
        <dsp:cNvSpPr/>
      </dsp:nvSpPr>
      <dsp:spPr>
        <a:xfrm>
          <a:off x="0" y="2452052"/>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C03DDE-CF65-994E-8F2F-2269867E6659}">
      <dsp:nvSpPr>
        <dsp:cNvPr id="0" name=""/>
        <dsp:cNvSpPr/>
      </dsp:nvSpPr>
      <dsp:spPr>
        <a:xfrm>
          <a:off x="0" y="2452052"/>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Sandboxing</a:t>
          </a:r>
        </a:p>
      </dsp:txBody>
      <dsp:txXfrm>
        <a:off x="0" y="2452052"/>
        <a:ext cx="11029615" cy="408600"/>
      </dsp:txXfrm>
    </dsp:sp>
    <dsp:sp modelId="{DE66B51A-48A9-B243-800C-D3FE33514E21}">
      <dsp:nvSpPr>
        <dsp:cNvPr id="0" name=""/>
        <dsp:cNvSpPr/>
      </dsp:nvSpPr>
      <dsp:spPr>
        <a:xfrm>
          <a:off x="0" y="2860652"/>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6FF333-E854-F54F-BF96-0C0453BD0B63}">
      <dsp:nvSpPr>
        <dsp:cNvPr id="0" name=""/>
        <dsp:cNvSpPr/>
      </dsp:nvSpPr>
      <dsp:spPr>
        <a:xfrm>
          <a:off x="0" y="2860652"/>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Hyperscale Network Security</a:t>
          </a:r>
        </a:p>
      </dsp:txBody>
      <dsp:txXfrm>
        <a:off x="0" y="2860652"/>
        <a:ext cx="11029615" cy="408600"/>
      </dsp:txXfrm>
    </dsp:sp>
    <dsp:sp modelId="{4C0D302F-86C6-5848-8019-5CADB807192E}">
      <dsp:nvSpPr>
        <dsp:cNvPr id="0" name=""/>
        <dsp:cNvSpPr/>
      </dsp:nvSpPr>
      <dsp:spPr>
        <a:xfrm>
          <a:off x="0" y="3269253"/>
          <a:ext cx="11029615" cy="0"/>
        </a:xfrm>
        <a:prstGeom prst="lin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F135D5-18B3-D842-973E-410922D31255}">
      <dsp:nvSpPr>
        <dsp:cNvPr id="0" name=""/>
        <dsp:cNvSpPr/>
      </dsp:nvSpPr>
      <dsp:spPr>
        <a:xfrm>
          <a:off x="0" y="3269253"/>
          <a:ext cx="11029615" cy="408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Cloud Network Security </a:t>
          </a:r>
        </a:p>
      </dsp:txBody>
      <dsp:txXfrm>
        <a:off x="0" y="3269253"/>
        <a:ext cx="11029615" cy="408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1939EB-B686-4149-B9F6-3867535F88C2}">
      <dsp:nvSpPr>
        <dsp:cNvPr id="0" name=""/>
        <dsp:cNvSpPr/>
      </dsp:nvSpPr>
      <dsp:spPr>
        <a:xfrm>
          <a:off x="686307" y="174151"/>
          <a:ext cx="1990125" cy="199012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442435-F268-4F00-B12D-B2BDCF2CA5FF}">
      <dsp:nvSpPr>
        <dsp:cNvPr id="0" name=""/>
        <dsp:cNvSpPr/>
      </dsp:nvSpPr>
      <dsp:spPr>
        <a:xfrm>
          <a:off x="1110432" y="598276"/>
          <a:ext cx="1141875" cy="1141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E9200BE-FC9C-46A9-B89B-891206C7E8C3}">
      <dsp:nvSpPr>
        <dsp:cNvPr id="0" name=""/>
        <dsp:cNvSpPr/>
      </dsp:nvSpPr>
      <dsp:spPr>
        <a:xfrm>
          <a:off x="50119"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66850">
            <a:lnSpc>
              <a:spcPct val="90000"/>
            </a:lnSpc>
            <a:spcBef>
              <a:spcPct val="0"/>
            </a:spcBef>
            <a:spcAft>
              <a:spcPct val="35000"/>
            </a:spcAft>
            <a:buNone/>
            <a:defRPr cap="all"/>
          </a:pPr>
          <a:r>
            <a:rPr lang="en-US" sz="3300" b="0" i="0" kern="1200"/>
            <a:t>Physical</a:t>
          </a:r>
          <a:endParaRPr lang="en-US" sz="3300" kern="1200"/>
        </a:p>
      </dsp:txBody>
      <dsp:txXfrm>
        <a:off x="50119" y="2784151"/>
        <a:ext cx="3262500" cy="720000"/>
      </dsp:txXfrm>
    </dsp:sp>
    <dsp:sp modelId="{779B1DA5-960D-47CA-ABEF-97E4B4F090A1}">
      <dsp:nvSpPr>
        <dsp:cNvPr id="0" name=""/>
        <dsp:cNvSpPr/>
      </dsp:nvSpPr>
      <dsp:spPr>
        <a:xfrm>
          <a:off x="4519745" y="174151"/>
          <a:ext cx="1990125" cy="199012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414840-3E4E-4C5B-9198-91802EFBF919}">
      <dsp:nvSpPr>
        <dsp:cNvPr id="0" name=""/>
        <dsp:cNvSpPr/>
      </dsp:nvSpPr>
      <dsp:spPr>
        <a:xfrm>
          <a:off x="4943870" y="598276"/>
          <a:ext cx="1141875" cy="114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ED5A610-CEF3-4975-B58E-F97AB4488CC9}">
      <dsp:nvSpPr>
        <dsp:cNvPr id="0" name=""/>
        <dsp:cNvSpPr/>
      </dsp:nvSpPr>
      <dsp:spPr>
        <a:xfrm>
          <a:off x="3883557"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66850">
            <a:lnSpc>
              <a:spcPct val="90000"/>
            </a:lnSpc>
            <a:spcBef>
              <a:spcPct val="0"/>
            </a:spcBef>
            <a:spcAft>
              <a:spcPct val="35000"/>
            </a:spcAft>
            <a:buNone/>
            <a:defRPr cap="all"/>
          </a:pPr>
          <a:r>
            <a:rPr lang="en-US" sz="3300" b="0" i="0" kern="1200"/>
            <a:t>Technical</a:t>
          </a:r>
          <a:endParaRPr lang="en-US" sz="3300" kern="1200"/>
        </a:p>
      </dsp:txBody>
      <dsp:txXfrm>
        <a:off x="3883557" y="2784151"/>
        <a:ext cx="3262500" cy="720000"/>
      </dsp:txXfrm>
    </dsp:sp>
    <dsp:sp modelId="{0CE5287D-D8AD-4244-93AD-8FF11A6D4327}">
      <dsp:nvSpPr>
        <dsp:cNvPr id="0" name=""/>
        <dsp:cNvSpPr/>
      </dsp:nvSpPr>
      <dsp:spPr>
        <a:xfrm>
          <a:off x="8353182" y="174151"/>
          <a:ext cx="1990125" cy="1990125"/>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7A9F5E-9810-4D07-B724-62616DD85B09}">
      <dsp:nvSpPr>
        <dsp:cNvPr id="0" name=""/>
        <dsp:cNvSpPr/>
      </dsp:nvSpPr>
      <dsp:spPr>
        <a:xfrm>
          <a:off x="8777307" y="598276"/>
          <a:ext cx="1141875" cy="1141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EBF53BB-F97D-4350-AB38-66C0DD518C01}">
      <dsp:nvSpPr>
        <dsp:cNvPr id="0" name=""/>
        <dsp:cNvSpPr/>
      </dsp:nvSpPr>
      <dsp:spPr>
        <a:xfrm>
          <a:off x="7716995"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66850">
            <a:lnSpc>
              <a:spcPct val="90000"/>
            </a:lnSpc>
            <a:spcBef>
              <a:spcPct val="0"/>
            </a:spcBef>
            <a:spcAft>
              <a:spcPct val="35000"/>
            </a:spcAft>
            <a:buNone/>
            <a:defRPr cap="all"/>
          </a:pPr>
          <a:r>
            <a:rPr lang="en-US" sz="3300" kern="1200"/>
            <a:t>A</a:t>
          </a:r>
          <a:r>
            <a:rPr lang="en-US" sz="3300" b="0" i="0" kern="1200"/>
            <a:t>dministrative</a:t>
          </a:r>
          <a:endParaRPr lang="en-US" sz="3300" kern="1200"/>
        </a:p>
      </dsp:txBody>
      <dsp:txXfrm>
        <a:off x="7716995" y="2784151"/>
        <a:ext cx="3262500" cy="72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8C49F-421B-9548-81EB-B7B077231969}">
      <dsp:nvSpPr>
        <dsp:cNvPr id="0" name=""/>
        <dsp:cNvSpPr/>
      </dsp:nvSpPr>
      <dsp:spPr>
        <a:xfrm>
          <a:off x="1346"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B7F51A3-A128-5E46-8973-6E7DDC601CF6}">
      <dsp:nvSpPr>
        <dsp:cNvPr id="0" name=""/>
        <dsp:cNvSpPr/>
      </dsp:nvSpPr>
      <dsp:spPr>
        <a:xfrm>
          <a:off x="526437"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Physical security controls are designed to prevent unauthorized personnel from gaining physical access to network components such as routers, cabling cupboards and so on. </a:t>
          </a:r>
        </a:p>
      </dsp:txBody>
      <dsp:txXfrm>
        <a:off x="614330" y="676013"/>
        <a:ext cx="4550037" cy="2825112"/>
      </dsp:txXfrm>
    </dsp:sp>
    <dsp:sp modelId="{5140143A-81F6-C24B-BBE2-06032B9CA4EA}">
      <dsp:nvSpPr>
        <dsp:cNvPr id="0" name=""/>
        <dsp:cNvSpPr/>
      </dsp:nvSpPr>
      <dsp:spPr>
        <a:xfrm>
          <a:off x="5777353"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090B43B-FB9C-7944-B199-BAA920DDC11D}">
      <dsp:nvSpPr>
        <dsp:cNvPr id="0" name=""/>
        <dsp:cNvSpPr/>
      </dsp:nvSpPr>
      <dsp:spPr>
        <a:xfrm>
          <a:off x="6302444"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Controlled access, such as locks, biometric authentication and other devices, is essential in any organization.</a:t>
          </a:r>
        </a:p>
      </dsp:txBody>
      <dsp:txXfrm>
        <a:off x="6390337" y="676013"/>
        <a:ext cx="4550037" cy="28251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22CAC-43F1-4675-956A-3BF30F70A7EE}">
      <dsp:nvSpPr>
        <dsp:cNvPr id="0" name=""/>
        <dsp:cNvSpPr/>
      </dsp:nvSpPr>
      <dsp:spPr>
        <a:xfrm>
          <a:off x="0" y="597724"/>
          <a:ext cx="11029615" cy="11034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69997B-B5C9-47AF-821B-76300D64C067}">
      <dsp:nvSpPr>
        <dsp:cNvPr id="0" name=""/>
        <dsp:cNvSpPr/>
      </dsp:nvSpPr>
      <dsp:spPr>
        <a:xfrm>
          <a:off x="333805" y="846009"/>
          <a:ext cx="606919" cy="6069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CD4DE97-DF7A-45C0-96CB-62CCD661CB03}">
      <dsp:nvSpPr>
        <dsp:cNvPr id="0" name=""/>
        <dsp:cNvSpPr/>
      </dsp:nvSpPr>
      <dsp:spPr>
        <a:xfrm>
          <a:off x="1274531" y="597724"/>
          <a:ext cx="9755083" cy="1103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786" tIns="116786" rIns="116786" bIns="116786" numCol="1" spcCol="1270" anchor="ctr" anchorCtr="0">
          <a:noAutofit/>
        </a:bodyPr>
        <a:lstStyle/>
        <a:p>
          <a:pPr marL="0" lvl="0" indent="0" algn="l" defTabSz="977900">
            <a:lnSpc>
              <a:spcPct val="90000"/>
            </a:lnSpc>
            <a:spcBef>
              <a:spcPct val="0"/>
            </a:spcBef>
            <a:spcAft>
              <a:spcPct val="35000"/>
            </a:spcAft>
            <a:buNone/>
          </a:pPr>
          <a:r>
            <a:rPr lang="en-US" sz="2200" b="0" i="0" kern="1200"/>
            <a:t>Technical security controls protect data that is stored on the network, or which is in transit across, into or out of the network. </a:t>
          </a:r>
          <a:endParaRPr lang="en-US" sz="2200" kern="1200"/>
        </a:p>
      </dsp:txBody>
      <dsp:txXfrm>
        <a:off x="1274531" y="597724"/>
        <a:ext cx="9755083" cy="1103490"/>
      </dsp:txXfrm>
    </dsp:sp>
    <dsp:sp modelId="{BBF89EEF-DA40-441B-90A1-4E0652FFF6DB}">
      <dsp:nvSpPr>
        <dsp:cNvPr id="0" name=""/>
        <dsp:cNvSpPr/>
      </dsp:nvSpPr>
      <dsp:spPr>
        <a:xfrm>
          <a:off x="0" y="1977087"/>
          <a:ext cx="11029615" cy="110349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73F398-4150-49C0-B6D3-6D4536A69A1D}">
      <dsp:nvSpPr>
        <dsp:cNvPr id="0" name=""/>
        <dsp:cNvSpPr/>
      </dsp:nvSpPr>
      <dsp:spPr>
        <a:xfrm>
          <a:off x="333805" y="2225373"/>
          <a:ext cx="606919" cy="6069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809031-BB9D-404E-A95D-3C3F7B6E588A}">
      <dsp:nvSpPr>
        <dsp:cNvPr id="0" name=""/>
        <dsp:cNvSpPr/>
      </dsp:nvSpPr>
      <dsp:spPr>
        <a:xfrm>
          <a:off x="1274531" y="1977087"/>
          <a:ext cx="9755083" cy="1103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786" tIns="116786" rIns="116786" bIns="116786" numCol="1" spcCol="1270" anchor="ctr" anchorCtr="0">
          <a:noAutofit/>
        </a:bodyPr>
        <a:lstStyle/>
        <a:p>
          <a:pPr marL="0" lvl="0" indent="0" algn="l" defTabSz="977900">
            <a:lnSpc>
              <a:spcPct val="90000"/>
            </a:lnSpc>
            <a:spcBef>
              <a:spcPct val="0"/>
            </a:spcBef>
            <a:spcAft>
              <a:spcPct val="35000"/>
            </a:spcAft>
            <a:buNone/>
          </a:pPr>
          <a:r>
            <a:rPr lang="en-US" sz="2200" b="0" i="0" kern="1200"/>
            <a:t>Protection is twofold; it needs to protect data and systems from unauthorized personnel, and it also needs to protect against malicious activities from employees.</a:t>
          </a:r>
          <a:endParaRPr lang="en-US" sz="2200" kern="1200"/>
        </a:p>
      </dsp:txBody>
      <dsp:txXfrm>
        <a:off x="1274531" y="1977087"/>
        <a:ext cx="9755083" cy="11034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8769A-E28E-2845-A2F2-6207BDFE3B1E}">
      <dsp:nvSpPr>
        <dsp:cNvPr id="0" name=""/>
        <dsp:cNvSpPr/>
      </dsp:nvSpPr>
      <dsp:spPr>
        <a:xfrm>
          <a:off x="1346"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FEFC598-3710-3E4E-8DDA-F5EB61440092}">
      <dsp:nvSpPr>
        <dsp:cNvPr id="0" name=""/>
        <dsp:cNvSpPr/>
      </dsp:nvSpPr>
      <dsp:spPr>
        <a:xfrm>
          <a:off x="526437"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0" i="0" kern="1200"/>
            <a:t>Administrative security controls consists of security policies and processes that control user behavior</a:t>
          </a:r>
          <a:r>
            <a:rPr lang="en-US" sz="3200" kern="1200"/>
            <a:t>.</a:t>
          </a:r>
        </a:p>
      </dsp:txBody>
      <dsp:txXfrm>
        <a:off x="614330" y="676013"/>
        <a:ext cx="4550037" cy="2825112"/>
      </dsp:txXfrm>
    </dsp:sp>
    <dsp:sp modelId="{788FDE9A-A303-1347-93C2-CECF2044B667}">
      <dsp:nvSpPr>
        <dsp:cNvPr id="0" name=""/>
        <dsp:cNvSpPr/>
      </dsp:nvSpPr>
      <dsp:spPr>
        <a:xfrm>
          <a:off x="5777353" y="89283"/>
          <a:ext cx="4725823" cy="3000898"/>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D796880-ACE5-934A-98D8-9D8DE6483F57}">
      <dsp:nvSpPr>
        <dsp:cNvPr id="0" name=""/>
        <dsp:cNvSpPr/>
      </dsp:nvSpPr>
      <dsp:spPr>
        <a:xfrm>
          <a:off x="6302444" y="588120"/>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I</a:t>
          </a:r>
          <a:r>
            <a:rPr lang="en-US" sz="3200" b="0" i="0" kern="1200"/>
            <a:t>ncluding how users are authenticated, their level of access and how IT staff members implement changes to the infrastructure.</a:t>
          </a:r>
          <a:endParaRPr lang="en-US" sz="3200" kern="1200"/>
        </a:p>
      </dsp:txBody>
      <dsp:txXfrm>
        <a:off x="6390337" y="676013"/>
        <a:ext cx="4550037" cy="28251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8CB66-72AC-4B5A-8E36-505D5EB5999D}">
      <dsp:nvSpPr>
        <dsp:cNvPr id="0" name=""/>
        <dsp:cNvSpPr/>
      </dsp:nvSpPr>
      <dsp:spPr>
        <a:xfrm>
          <a:off x="0" y="449"/>
          <a:ext cx="11029615" cy="10506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6753FA-E854-4053-9929-2FDB1042BB6C}">
      <dsp:nvSpPr>
        <dsp:cNvPr id="0" name=""/>
        <dsp:cNvSpPr/>
      </dsp:nvSpPr>
      <dsp:spPr>
        <a:xfrm>
          <a:off x="317832" y="236853"/>
          <a:ext cx="577877" cy="5778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80B7E67-83CC-4257-8907-2541BB388DFE}">
      <dsp:nvSpPr>
        <dsp:cNvPr id="0" name=""/>
        <dsp:cNvSpPr/>
      </dsp:nvSpPr>
      <dsp:spPr>
        <a:xfrm>
          <a:off x="1213543" y="449"/>
          <a:ext cx="9816071"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marL="0" lvl="0" indent="0" algn="l" defTabSz="933450">
            <a:lnSpc>
              <a:spcPct val="90000"/>
            </a:lnSpc>
            <a:spcBef>
              <a:spcPct val="0"/>
            </a:spcBef>
            <a:spcAft>
              <a:spcPct val="35000"/>
            </a:spcAft>
            <a:buNone/>
          </a:pPr>
          <a:r>
            <a:rPr lang="en-US" sz="2100" kern="1200"/>
            <a:t>A network security engineer is responsible for planning, designing, optimizing, auditing and troubleshooting network security systems. </a:t>
          </a:r>
        </a:p>
      </dsp:txBody>
      <dsp:txXfrm>
        <a:off x="1213543" y="449"/>
        <a:ext cx="9816071" cy="1050687"/>
      </dsp:txXfrm>
    </dsp:sp>
    <dsp:sp modelId="{BED0357C-0116-4238-B71C-60E80FA7F411}">
      <dsp:nvSpPr>
        <dsp:cNvPr id="0" name=""/>
        <dsp:cNvSpPr/>
      </dsp:nvSpPr>
      <dsp:spPr>
        <a:xfrm>
          <a:off x="0" y="1313807"/>
          <a:ext cx="11029615" cy="10506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87F236-CA8B-499F-A01C-CF2B85FA1D7C}">
      <dsp:nvSpPr>
        <dsp:cNvPr id="0" name=""/>
        <dsp:cNvSpPr/>
      </dsp:nvSpPr>
      <dsp:spPr>
        <a:xfrm>
          <a:off x="317832" y="1550212"/>
          <a:ext cx="577877" cy="5778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9DC29D3-E907-49FB-9D09-2672D2C8300E}">
      <dsp:nvSpPr>
        <dsp:cNvPr id="0" name=""/>
        <dsp:cNvSpPr/>
      </dsp:nvSpPr>
      <dsp:spPr>
        <a:xfrm>
          <a:off x="1213543" y="1313807"/>
          <a:ext cx="9816071"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marL="0" lvl="0" indent="0" algn="l" defTabSz="933450">
            <a:lnSpc>
              <a:spcPct val="90000"/>
            </a:lnSpc>
            <a:spcBef>
              <a:spcPct val="0"/>
            </a:spcBef>
            <a:spcAft>
              <a:spcPct val="35000"/>
            </a:spcAft>
            <a:buNone/>
          </a:pPr>
          <a:r>
            <a:rPr lang="en-US" sz="2100" kern="1200"/>
            <a:t>This way, they make sure that the organization doesn’t suffer any kind of cyberattack. </a:t>
          </a:r>
        </a:p>
      </dsp:txBody>
      <dsp:txXfrm>
        <a:off x="1213543" y="1313807"/>
        <a:ext cx="9816071" cy="1050687"/>
      </dsp:txXfrm>
    </dsp:sp>
    <dsp:sp modelId="{70C400FC-6B8D-4983-B245-E7998DE1427D}">
      <dsp:nvSpPr>
        <dsp:cNvPr id="0" name=""/>
        <dsp:cNvSpPr/>
      </dsp:nvSpPr>
      <dsp:spPr>
        <a:xfrm>
          <a:off x="0" y="2627166"/>
          <a:ext cx="11029615" cy="10506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0B13DB-ED2C-45E4-9A2B-702F9307F781}">
      <dsp:nvSpPr>
        <dsp:cNvPr id="0" name=""/>
        <dsp:cNvSpPr/>
      </dsp:nvSpPr>
      <dsp:spPr>
        <a:xfrm>
          <a:off x="317832" y="2863571"/>
          <a:ext cx="577877" cy="5778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94B3D11-BBB8-422D-AA1D-8B11ABFB4FF2}">
      <dsp:nvSpPr>
        <dsp:cNvPr id="0" name=""/>
        <dsp:cNvSpPr/>
      </dsp:nvSpPr>
      <dsp:spPr>
        <a:xfrm>
          <a:off x="1213543" y="2627166"/>
          <a:ext cx="9816071"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marL="0" lvl="0" indent="0" algn="l" defTabSz="933450">
            <a:lnSpc>
              <a:spcPct val="90000"/>
            </a:lnSpc>
            <a:spcBef>
              <a:spcPct val="0"/>
            </a:spcBef>
            <a:spcAft>
              <a:spcPct val="35000"/>
            </a:spcAft>
            <a:buNone/>
          </a:pPr>
          <a:r>
            <a:rPr lang="en-US" sz="2100" kern="1200"/>
            <a:t>These engineers also perform network-based security risk assessments and continuously design solutions to tackle new issues that may occur with a company’s expansion.</a:t>
          </a:r>
        </a:p>
      </dsp:txBody>
      <dsp:txXfrm>
        <a:off x="1213543" y="2627166"/>
        <a:ext cx="9816071" cy="10506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81CEA5-62FD-4C83-BDE3-91DFB9827D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FA1CBFD-6AD0-48C4-B91B-58830F6F4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869721-F543-4A6C-BF9D-65D7CC540427}" type="datetimeFigureOut">
              <a:rPr lang="en-US" smtClean="0"/>
              <a:t>11/29/22</a:t>
            </a:fld>
            <a:endParaRPr lang="en-US" dirty="0"/>
          </a:p>
        </p:txBody>
      </p:sp>
      <p:sp>
        <p:nvSpPr>
          <p:cNvPr id="4" name="Footer Placeholder 3">
            <a:extLst>
              <a:ext uri="{FF2B5EF4-FFF2-40B4-BE49-F238E27FC236}">
                <a16:creationId xmlns:a16="http://schemas.microsoft.com/office/drawing/2014/main" id="{A9E55D22-46A3-4B8C-AD40-252FE7896C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E70DCEF-9071-4B17-801B-37B4465C8E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90168E-626C-4E60-93C0-A00D25609468}" type="slidenum">
              <a:rPr lang="en-US" smtClean="0"/>
              <a:t>‹#›</a:t>
            </a:fld>
            <a:endParaRPr lang="en-US" dirty="0"/>
          </a:p>
        </p:txBody>
      </p:sp>
    </p:spTree>
    <p:extLst>
      <p:ext uri="{BB962C8B-B14F-4D97-AF65-F5344CB8AC3E}">
        <p14:creationId xmlns:p14="http://schemas.microsoft.com/office/powerpoint/2010/main" val="374934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2326A-4C88-4AFB-AA5B-5919D81DFF5B}" type="datetimeFigureOut">
              <a:rPr lang="en-US" smtClean="0"/>
              <a:t>11/29/22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3AB32-59DF-41F1-9618-EDFBF5049629}" type="slidenum">
              <a:rPr lang="en-US" smtClean="0"/>
              <a:t>‹#›</a:t>
            </a:fld>
            <a:endParaRPr lang="en-US" dirty="0"/>
          </a:p>
        </p:txBody>
      </p:sp>
    </p:spTree>
    <p:extLst>
      <p:ext uri="{BB962C8B-B14F-4D97-AF65-F5344CB8AC3E}">
        <p14:creationId xmlns:p14="http://schemas.microsoft.com/office/powerpoint/2010/main" val="366180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a:t>
            </a:fld>
            <a:endParaRPr lang="en-US" dirty="0"/>
          </a:p>
        </p:txBody>
      </p:sp>
    </p:spTree>
    <p:extLst>
      <p:ext uri="{BB962C8B-B14F-4D97-AF65-F5344CB8AC3E}">
        <p14:creationId xmlns:p14="http://schemas.microsoft.com/office/powerpoint/2010/main" val="1390047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2</a:t>
            </a:fld>
            <a:endParaRPr lang="en-US" dirty="0"/>
          </a:p>
        </p:txBody>
      </p:sp>
    </p:spTree>
    <p:extLst>
      <p:ext uri="{BB962C8B-B14F-4D97-AF65-F5344CB8AC3E}">
        <p14:creationId xmlns:p14="http://schemas.microsoft.com/office/powerpoint/2010/main" val="43192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17</a:t>
            </a:fld>
            <a:endParaRPr lang="en-US" dirty="0"/>
          </a:p>
        </p:txBody>
      </p:sp>
    </p:spTree>
    <p:extLst>
      <p:ext uri="{BB962C8B-B14F-4D97-AF65-F5344CB8AC3E}">
        <p14:creationId xmlns:p14="http://schemas.microsoft.com/office/powerpoint/2010/main" val="104671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11/29/22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11/29/22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11/29/22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11/29/22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11/29/22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11/29/22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checkpoint.com/cyber-hub/network-security/what-is-network-security/" TargetMode="External"/><Relationship Id="rId7" Type="http://schemas.openxmlformats.org/officeDocument/2006/relationships/hyperlink" Target="https://www.redpoints.com/blog/phishing-protection/" TargetMode="External"/><Relationship Id="rId2" Type="http://schemas.openxmlformats.org/officeDocument/2006/relationships/hyperlink" Target="https://www.cisco.com/c/en/us/products/security/what-is-network-security.html" TargetMode="External"/><Relationship Id="rId1" Type="http://schemas.openxmlformats.org/officeDocument/2006/relationships/slideLayout" Target="../slideLayouts/slideLayout2.xml"/><Relationship Id="rId6" Type="http://schemas.openxmlformats.org/officeDocument/2006/relationships/hyperlink" Target="https://www.eccouncil.org/career-in-network-security/" TargetMode="External"/><Relationship Id="rId5" Type="http://schemas.openxmlformats.org/officeDocument/2006/relationships/hyperlink" Target="https://www.phishing.org/what-is-phishing" TargetMode="External"/><Relationship Id="rId4" Type="http://schemas.openxmlformats.org/officeDocument/2006/relationships/hyperlink" Target="https://www.forcepoint.com/cyber-edu/network-security"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2C5318-1A1E-49D0-B2E2-A4B0FA9E8A40}"/>
              </a:ext>
            </a:extLst>
          </p:cNvPr>
          <p:cNvSpPr>
            <a:spLocks noGrp="1"/>
          </p:cNvSpPr>
          <p:nvPr>
            <p:ph type="ctrTitle"/>
          </p:nvPr>
        </p:nvSpPr>
        <p:spPr>
          <a:xfrm>
            <a:off x="581191" y="4572000"/>
            <a:ext cx="10993549" cy="895244"/>
          </a:xfrm>
        </p:spPr>
        <p:txBody>
          <a:bodyPr>
            <a:noAutofit/>
          </a:bodyPr>
          <a:lstStyle/>
          <a:p>
            <a:r>
              <a:rPr lang="en-US" sz="5400" dirty="0">
                <a:solidFill>
                  <a:schemeClr val="bg1"/>
                </a:solidFill>
              </a:rPr>
              <a:t>Network Security &amp; Phishing</a:t>
            </a:r>
          </a:p>
        </p:txBody>
      </p:sp>
      <p:sp>
        <p:nvSpPr>
          <p:cNvPr id="3" name="Subtitle 2">
            <a:extLst>
              <a:ext uri="{FF2B5EF4-FFF2-40B4-BE49-F238E27FC236}">
                <a16:creationId xmlns:a16="http://schemas.microsoft.com/office/drawing/2014/main" id="{48B6CF59-4E5B-494D-A2F7-97ADD01E6497}"/>
              </a:ext>
            </a:extLst>
          </p:cNvPr>
          <p:cNvSpPr>
            <a:spLocks noGrp="1"/>
          </p:cNvSpPr>
          <p:nvPr>
            <p:ph type="subTitle" idx="1"/>
          </p:nvPr>
        </p:nvSpPr>
        <p:spPr>
          <a:xfrm>
            <a:off x="581194" y="5467246"/>
            <a:ext cx="10993546" cy="484822"/>
          </a:xfrm>
        </p:spPr>
        <p:txBody>
          <a:bodyPr>
            <a:normAutofit/>
          </a:bodyPr>
          <a:lstStyle/>
          <a:p>
            <a:r>
              <a:rPr lang="en-US" dirty="0">
                <a:solidFill>
                  <a:srgbClr val="7CEBFF"/>
                </a:solidFill>
              </a:rPr>
              <a:t>Matthew soy </a:t>
            </a: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What Is a Network Security Engineer/Administrator?</a:t>
            </a:r>
          </a:p>
        </p:txBody>
      </p:sp>
      <p:graphicFrame>
        <p:nvGraphicFramePr>
          <p:cNvPr id="5" name="Content Placeholder 2">
            <a:extLst>
              <a:ext uri="{FF2B5EF4-FFF2-40B4-BE49-F238E27FC236}">
                <a16:creationId xmlns:a16="http://schemas.microsoft.com/office/drawing/2014/main" id="{F201ABD3-800B-FB47-D799-F37121316324}"/>
              </a:ext>
            </a:extLst>
          </p:cNvPr>
          <p:cNvGraphicFramePr>
            <a:graphicFrameLocks noGrp="1"/>
          </p:cNvGraphicFramePr>
          <p:nvPr>
            <p:ph idx="1"/>
            <p:extLst>
              <p:ext uri="{D42A27DB-BD31-4B8C-83A1-F6EECF244321}">
                <p14:modId xmlns:p14="http://schemas.microsoft.com/office/powerpoint/2010/main" val="305557307"/>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103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p:txBody>
          <a:bodyPr>
            <a:normAutofit/>
          </a:bodyPr>
          <a:lstStyle/>
          <a:p>
            <a:r>
              <a:rPr lang="en-US" sz="2400"/>
              <a:t>Major roles and responsibilities of Network security admins</a:t>
            </a:r>
            <a:endParaRPr lang="en-US" sz="2400" dirty="0"/>
          </a:p>
        </p:txBody>
      </p:sp>
      <p:sp>
        <p:nvSpPr>
          <p:cNvPr id="3" name="Content Placeholder 2">
            <a:extLst>
              <a:ext uri="{FF2B5EF4-FFF2-40B4-BE49-F238E27FC236}">
                <a16:creationId xmlns:a16="http://schemas.microsoft.com/office/drawing/2014/main" id="{CDF70DB0-EB34-EE24-9470-9133C5B4089D}"/>
              </a:ext>
            </a:extLst>
          </p:cNvPr>
          <p:cNvSpPr>
            <a:spLocks noGrp="1"/>
          </p:cNvSpPr>
          <p:nvPr>
            <p:ph idx="1"/>
          </p:nvPr>
        </p:nvSpPr>
        <p:spPr/>
        <p:txBody>
          <a:bodyPr>
            <a:normAutofit/>
          </a:bodyPr>
          <a:lstStyle/>
          <a:p>
            <a:r>
              <a:rPr lang="en-US" dirty="0"/>
              <a:t>Maintaining LAN, WAN, and Server Architecture according to business policies.</a:t>
            </a:r>
          </a:p>
          <a:p>
            <a:r>
              <a:rPr lang="en-US" dirty="0"/>
              <a:t>Testing systems for vulnerabilities to resolve existing security issues.</a:t>
            </a:r>
          </a:p>
          <a:p>
            <a:r>
              <a:rPr lang="en-US" dirty="0"/>
              <a:t>Maintaining virtual private networks, firewalls, email security and web protocols, security and programs.</a:t>
            </a:r>
          </a:p>
          <a:p>
            <a:r>
              <a:rPr lang="en-US" dirty="0"/>
              <a:t>Developing the security authentication protocol.</a:t>
            </a:r>
          </a:p>
          <a:p>
            <a:r>
              <a:rPr lang="en-US" dirty="0"/>
              <a:t>Creating virus detection systems.</a:t>
            </a:r>
          </a:p>
          <a:p>
            <a:r>
              <a:rPr lang="en-US" dirty="0"/>
              <a:t>Analyzing and implementing new security protocols and technologies.</a:t>
            </a:r>
          </a:p>
          <a:p>
            <a:r>
              <a:rPr lang="en-US" dirty="0"/>
              <a:t>Developing authentication and authorization protocols.</a:t>
            </a:r>
          </a:p>
          <a:p>
            <a:r>
              <a:rPr lang="en-US" dirty="0"/>
              <a:t>Investigating security breach alerts.</a:t>
            </a:r>
          </a:p>
        </p:txBody>
      </p:sp>
    </p:spTree>
    <p:extLst>
      <p:ext uri="{BB962C8B-B14F-4D97-AF65-F5344CB8AC3E}">
        <p14:creationId xmlns:p14="http://schemas.microsoft.com/office/powerpoint/2010/main" val="463443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Network Security Engineer Salary</a:t>
            </a:r>
          </a:p>
        </p:txBody>
      </p:sp>
      <p:graphicFrame>
        <p:nvGraphicFramePr>
          <p:cNvPr id="5" name="Content Placeholder 2">
            <a:extLst>
              <a:ext uri="{FF2B5EF4-FFF2-40B4-BE49-F238E27FC236}">
                <a16:creationId xmlns:a16="http://schemas.microsoft.com/office/drawing/2014/main" id="{8808DBB8-E8E0-1616-FA24-163731D2650D}"/>
              </a:ext>
            </a:extLst>
          </p:cNvPr>
          <p:cNvGraphicFramePr>
            <a:graphicFrameLocks noGrp="1"/>
          </p:cNvGraphicFramePr>
          <p:nvPr>
            <p:ph idx="1"/>
            <p:extLst>
              <p:ext uri="{D42A27DB-BD31-4B8C-83A1-F6EECF244321}">
                <p14:modId xmlns:p14="http://schemas.microsoft.com/office/powerpoint/2010/main" val="702960508"/>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374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Is Network Security a good Career?</a:t>
            </a:r>
          </a:p>
        </p:txBody>
      </p:sp>
      <p:graphicFrame>
        <p:nvGraphicFramePr>
          <p:cNvPr id="5" name="Content Placeholder 2">
            <a:extLst>
              <a:ext uri="{FF2B5EF4-FFF2-40B4-BE49-F238E27FC236}">
                <a16:creationId xmlns:a16="http://schemas.microsoft.com/office/drawing/2014/main" id="{1054ED1E-8C1E-F364-3A45-1D65158B46F9}"/>
              </a:ext>
            </a:extLst>
          </p:cNvPr>
          <p:cNvGraphicFramePr>
            <a:graphicFrameLocks noGrp="1"/>
          </p:cNvGraphicFramePr>
          <p:nvPr>
            <p:ph idx="1"/>
            <p:extLst>
              <p:ext uri="{D42A27DB-BD31-4B8C-83A1-F6EECF244321}">
                <p14:modId xmlns:p14="http://schemas.microsoft.com/office/powerpoint/2010/main" val="1461017416"/>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6259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What is phishing?</a:t>
            </a:r>
          </a:p>
        </p:txBody>
      </p:sp>
      <p:graphicFrame>
        <p:nvGraphicFramePr>
          <p:cNvPr id="5" name="Content Placeholder 2">
            <a:extLst>
              <a:ext uri="{FF2B5EF4-FFF2-40B4-BE49-F238E27FC236}">
                <a16:creationId xmlns:a16="http://schemas.microsoft.com/office/drawing/2014/main" id="{057C051B-8674-B1F8-0575-68B682189F5E}"/>
              </a:ext>
            </a:extLst>
          </p:cNvPr>
          <p:cNvGraphicFramePr>
            <a:graphicFrameLocks noGrp="1"/>
          </p:cNvGraphicFramePr>
          <p:nvPr>
            <p:ph idx="1"/>
            <p:extLst>
              <p:ext uri="{D42A27DB-BD31-4B8C-83A1-F6EECF244321}">
                <p14:modId xmlns:p14="http://schemas.microsoft.com/office/powerpoint/2010/main" val="3730139358"/>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897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p:txBody>
          <a:bodyPr/>
          <a:lstStyle/>
          <a:p>
            <a:r>
              <a:rPr lang="en-US" dirty="0"/>
              <a:t>Common Features of Phishing Emails</a:t>
            </a:r>
          </a:p>
        </p:txBody>
      </p:sp>
      <p:sp>
        <p:nvSpPr>
          <p:cNvPr id="3" name="Content Placeholder 2">
            <a:extLst>
              <a:ext uri="{FF2B5EF4-FFF2-40B4-BE49-F238E27FC236}">
                <a16:creationId xmlns:a16="http://schemas.microsoft.com/office/drawing/2014/main" id="{CDF70DB0-EB34-EE24-9470-9133C5B4089D}"/>
              </a:ext>
            </a:extLst>
          </p:cNvPr>
          <p:cNvSpPr>
            <a:spLocks noGrp="1"/>
          </p:cNvSpPr>
          <p:nvPr>
            <p:ph idx="1"/>
          </p:nvPr>
        </p:nvSpPr>
        <p:spPr/>
        <p:txBody>
          <a:bodyPr>
            <a:normAutofit fontScale="92500" lnSpcReduction="10000"/>
          </a:bodyPr>
          <a:lstStyle/>
          <a:p>
            <a:r>
              <a:rPr lang="en-US" b="1" u="sng" dirty="0"/>
              <a:t>Too Good To Be True </a:t>
            </a:r>
            <a:r>
              <a:rPr lang="en-US" dirty="0"/>
              <a:t>- Lucrative offers and eye-catching or attention-grabbing statements are designed to attract people’s attention immediately. For instance, many claim that you have won an iPhone, a lottery, or some other lavish prize. </a:t>
            </a:r>
          </a:p>
          <a:p>
            <a:r>
              <a:rPr lang="en-US" b="1" u="sng" dirty="0"/>
              <a:t>Sense of Urgency </a:t>
            </a:r>
            <a:r>
              <a:rPr lang="en-US" dirty="0"/>
              <a:t>- A favorite tactic amongst cybercriminals is to ask you to act fast because the super deals are only for a limited time. Some of them will even tell you that you have only a few minutes to respond. Sometimes, they will tell you that your account will be suspended unless you update your personal details immediately. </a:t>
            </a:r>
          </a:p>
          <a:p>
            <a:r>
              <a:rPr lang="en-US" b="1" u="sng" dirty="0"/>
              <a:t>Hyperlinks </a:t>
            </a:r>
            <a:r>
              <a:rPr lang="en-US" dirty="0"/>
              <a:t>- A link may not be all it appears to be. Hovering over a link shows you the actual URL where you will be directed upon clicking on it. </a:t>
            </a:r>
          </a:p>
          <a:p>
            <a:r>
              <a:rPr lang="en-US" b="1" u="sng" dirty="0"/>
              <a:t>Attachments </a:t>
            </a:r>
            <a:r>
              <a:rPr lang="en-US" dirty="0"/>
              <a:t>- If you see an attachment in an email, you weren't expecting or that doesn't make sense, don't open it! They often contain payloads like ransomware or other viruses. </a:t>
            </a:r>
          </a:p>
          <a:p>
            <a:r>
              <a:rPr lang="en-US" b="1" u="sng" dirty="0"/>
              <a:t>Unusual Sender </a:t>
            </a:r>
            <a:r>
              <a:rPr lang="en-US" dirty="0"/>
              <a:t>- Whether it looks like it's from someone you don't know or someone you do know, if anything seems out of the ordinary, unexpected, out of character or just suspicious in general.</a:t>
            </a:r>
          </a:p>
        </p:txBody>
      </p:sp>
    </p:spTree>
    <p:extLst>
      <p:ext uri="{BB962C8B-B14F-4D97-AF65-F5344CB8AC3E}">
        <p14:creationId xmlns:p14="http://schemas.microsoft.com/office/powerpoint/2010/main" val="1818679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How  do network security admins deal with phishing?</a:t>
            </a:r>
          </a:p>
        </p:txBody>
      </p:sp>
      <p:graphicFrame>
        <p:nvGraphicFramePr>
          <p:cNvPr id="5" name="Content Placeholder 2">
            <a:extLst>
              <a:ext uri="{FF2B5EF4-FFF2-40B4-BE49-F238E27FC236}">
                <a16:creationId xmlns:a16="http://schemas.microsoft.com/office/drawing/2014/main" id="{940AC84A-1D63-81E9-0D9A-AF0FEBFBB17B}"/>
              </a:ext>
            </a:extLst>
          </p:cNvPr>
          <p:cNvGraphicFramePr>
            <a:graphicFrameLocks noGrp="1"/>
          </p:cNvGraphicFramePr>
          <p:nvPr>
            <p:ph idx="1"/>
            <p:extLst>
              <p:ext uri="{D42A27DB-BD31-4B8C-83A1-F6EECF244321}">
                <p14:modId xmlns:p14="http://schemas.microsoft.com/office/powerpoint/2010/main" val="2197887660"/>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3385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4" name="Group 13">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5" name="Rectangle 14">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F87E73C-2B1A-4602-BFBE-CFE1E55D9B38}"/>
              </a:ext>
            </a:extLst>
          </p:cNvPr>
          <p:cNvSpPr>
            <a:spLocks noGrp="1"/>
          </p:cNvSpPr>
          <p:nvPr>
            <p:ph type="ctrTitle"/>
          </p:nvPr>
        </p:nvSpPr>
        <p:spPr>
          <a:xfrm>
            <a:off x="8296275" y="1419226"/>
            <a:ext cx="3081576" cy="1746762"/>
          </a:xfrm>
        </p:spPr>
        <p:txBody>
          <a:bodyPr>
            <a:normAutofit/>
          </a:bodyPr>
          <a:lstStyle/>
          <a:p>
            <a:r>
              <a:rPr lang="en-US" dirty="0">
                <a:solidFill>
                  <a:srgbClr val="FFFFFF"/>
                </a:solidFill>
              </a:rPr>
              <a:t>Thank You</a:t>
            </a:r>
          </a:p>
        </p:txBody>
      </p:sp>
      <p:sp>
        <p:nvSpPr>
          <p:cNvPr id="3" name="Subtitle 2">
            <a:extLst>
              <a:ext uri="{FF2B5EF4-FFF2-40B4-BE49-F238E27FC236}">
                <a16:creationId xmlns:a16="http://schemas.microsoft.com/office/drawing/2014/main" id="{A9CB511D-EA45-4336-847C-1252667143B5}"/>
              </a:ext>
            </a:extLst>
          </p:cNvPr>
          <p:cNvSpPr>
            <a:spLocks noGrp="1"/>
          </p:cNvSpPr>
          <p:nvPr>
            <p:ph type="subTitle" idx="1"/>
          </p:nvPr>
        </p:nvSpPr>
        <p:spPr>
          <a:xfrm>
            <a:off x="8296275" y="3505095"/>
            <a:ext cx="3081576" cy="2629006"/>
          </a:xfrm>
        </p:spPr>
        <p:txBody>
          <a:bodyPr>
            <a:normAutofit/>
          </a:bodyPr>
          <a:lstStyle/>
          <a:p>
            <a:endParaRPr lang="en-US" dirty="0">
              <a:solidFill>
                <a:schemeClr val="bg2"/>
              </a:solidFill>
            </a:endParaRPr>
          </a:p>
        </p:txBody>
      </p:sp>
      <p:pic>
        <p:nvPicPr>
          <p:cNvPr id="5" name="Picture 4" descr="Digital Numbers">
            <a:extLst>
              <a:ext uri="{FF2B5EF4-FFF2-40B4-BE49-F238E27FC236}">
                <a16:creationId xmlns:a16="http://schemas.microsoft.com/office/drawing/2014/main"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Tree>
    <p:extLst>
      <p:ext uri="{BB962C8B-B14F-4D97-AF65-F5344CB8AC3E}">
        <p14:creationId xmlns:p14="http://schemas.microsoft.com/office/powerpoint/2010/main" val="3501347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3D30E-8BDC-53F2-AE59-56173324E713}"/>
              </a:ext>
            </a:extLst>
          </p:cNvPr>
          <p:cNvSpPr>
            <a:spLocks noGrp="1"/>
          </p:cNvSpPr>
          <p:nvPr>
            <p:ph type="title"/>
          </p:nvPr>
        </p:nvSpPr>
        <p:spPr/>
        <p:txBody>
          <a:bodyPr/>
          <a:lstStyle/>
          <a:p>
            <a:r>
              <a:rPr lang="en-US" dirty="0"/>
              <a:t>Work cited </a:t>
            </a:r>
          </a:p>
        </p:txBody>
      </p:sp>
      <p:sp>
        <p:nvSpPr>
          <p:cNvPr id="3" name="Content Placeholder 2">
            <a:extLst>
              <a:ext uri="{FF2B5EF4-FFF2-40B4-BE49-F238E27FC236}">
                <a16:creationId xmlns:a16="http://schemas.microsoft.com/office/drawing/2014/main" id="{F7E2CB87-4E82-F839-FFCD-CE56E681EE07}"/>
              </a:ext>
            </a:extLst>
          </p:cNvPr>
          <p:cNvSpPr>
            <a:spLocks noGrp="1"/>
          </p:cNvSpPr>
          <p:nvPr>
            <p:ph idx="1"/>
          </p:nvPr>
        </p:nvSpPr>
        <p:spPr/>
        <p:txBody>
          <a:bodyPr/>
          <a:lstStyle/>
          <a:p>
            <a:r>
              <a:rPr lang="en-US" b="1" dirty="0">
                <a:solidFill>
                  <a:schemeClr val="accent2"/>
                </a:solidFill>
                <a:hlinkClick r:id="rId2">
                  <a:extLst>
                    <a:ext uri="{A12FA001-AC4F-418D-AE19-62706E023703}">
                      <ahyp:hlinkClr xmlns:ahyp="http://schemas.microsoft.com/office/drawing/2018/hyperlinkcolor" val="tx"/>
                    </a:ext>
                  </a:extLst>
                </a:hlinkClick>
              </a:rPr>
              <a:t>https://www.cisco.com/c/en/us/products/security/what-is-network-security.html</a:t>
            </a:r>
            <a:endParaRPr lang="en-US" b="1" dirty="0">
              <a:solidFill>
                <a:schemeClr val="accent2"/>
              </a:solidFill>
            </a:endParaRPr>
          </a:p>
          <a:p>
            <a:r>
              <a:rPr lang="en-US" b="1" dirty="0">
                <a:solidFill>
                  <a:schemeClr val="accent2"/>
                </a:solidFill>
                <a:hlinkClick r:id="rId3">
                  <a:extLst>
                    <a:ext uri="{A12FA001-AC4F-418D-AE19-62706E023703}">
                      <ahyp:hlinkClr xmlns:ahyp="http://schemas.microsoft.com/office/drawing/2018/hyperlinkcolor" val="tx"/>
                    </a:ext>
                  </a:extLst>
                </a:hlinkClick>
              </a:rPr>
              <a:t>https://www.checkpoint.com/cyber-hub/network-security/what-is-network-security/</a:t>
            </a:r>
            <a:endParaRPr lang="en-US" b="1" dirty="0">
              <a:solidFill>
                <a:schemeClr val="accent2"/>
              </a:solidFill>
            </a:endParaRPr>
          </a:p>
          <a:p>
            <a:r>
              <a:rPr lang="en-US" b="1" dirty="0">
                <a:solidFill>
                  <a:schemeClr val="accent2"/>
                </a:solidFill>
                <a:hlinkClick r:id="rId4">
                  <a:extLst>
                    <a:ext uri="{A12FA001-AC4F-418D-AE19-62706E023703}">
                      <ahyp:hlinkClr xmlns:ahyp="http://schemas.microsoft.com/office/drawing/2018/hyperlinkcolor" val="tx"/>
                    </a:ext>
                  </a:extLst>
                </a:hlinkClick>
              </a:rPr>
              <a:t>https://www.forcepoint.com/cyber-edu/network-security</a:t>
            </a:r>
            <a:endParaRPr lang="en-US" b="1" dirty="0">
              <a:solidFill>
                <a:schemeClr val="accent2"/>
              </a:solidFill>
            </a:endParaRPr>
          </a:p>
          <a:p>
            <a:r>
              <a:rPr lang="en-US" b="1" dirty="0">
                <a:solidFill>
                  <a:schemeClr val="accent2"/>
                </a:solidFill>
                <a:hlinkClick r:id="rId5"/>
              </a:rPr>
              <a:t>https://www.phishing.org/what-is-phishing</a:t>
            </a:r>
            <a:r>
              <a:rPr lang="en-US" b="1" dirty="0">
                <a:solidFill>
                  <a:schemeClr val="accent2"/>
                </a:solidFill>
              </a:rPr>
              <a:t> </a:t>
            </a:r>
          </a:p>
          <a:p>
            <a:r>
              <a:rPr lang="en-US" b="1" dirty="0">
                <a:solidFill>
                  <a:schemeClr val="accent2"/>
                </a:solidFill>
                <a:hlinkClick r:id="rId6"/>
              </a:rPr>
              <a:t>https://www.eccouncil.org/career-in-network-security/</a:t>
            </a:r>
            <a:r>
              <a:rPr lang="en-US" b="1" dirty="0">
                <a:solidFill>
                  <a:schemeClr val="accent2"/>
                </a:solidFill>
              </a:rPr>
              <a:t> </a:t>
            </a:r>
          </a:p>
          <a:p>
            <a:r>
              <a:rPr lang="en-US" b="1" dirty="0">
                <a:solidFill>
                  <a:schemeClr val="accent2"/>
                </a:solidFill>
                <a:hlinkClick r:id="rId7"/>
              </a:rPr>
              <a:t>https://www.redpoints.com/blog/phishing-protection/</a:t>
            </a:r>
            <a:endParaRPr lang="en-US" b="1" dirty="0">
              <a:solidFill>
                <a:schemeClr val="accent2"/>
              </a:solidFill>
            </a:endParaRPr>
          </a:p>
          <a:p>
            <a:endParaRPr lang="en-US" b="1" dirty="0">
              <a:solidFill>
                <a:schemeClr val="accent2"/>
              </a:solidFill>
            </a:endParaRPr>
          </a:p>
          <a:p>
            <a:endParaRPr lang="en-US" b="1" dirty="0">
              <a:solidFill>
                <a:schemeClr val="accent2"/>
              </a:solidFill>
            </a:endParaRPr>
          </a:p>
          <a:p>
            <a:endParaRPr lang="en-US" dirty="0"/>
          </a:p>
        </p:txBody>
      </p:sp>
    </p:spTree>
    <p:extLst>
      <p:ext uri="{BB962C8B-B14F-4D97-AF65-F5344CB8AC3E}">
        <p14:creationId xmlns:p14="http://schemas.microsoft.com/office/powerpoint/2010/main" val="8681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0558-A365-4CCE-92FA-5A48CD98F9C9}"/>
              </a:ext>
            </a:extLst>
          </p:cNvPr>
          <p:cNvSpPr>
            <a:spLocks noGrp="1"/>
          </p:cNvSpPr>
          <p:nvPr>
            <p:ph type="title"/>
          </p:nvPr>
        </p:nvSpPr>
        <p:spPr>
          <a:xfrm>
            <a:off x="581192" y="702156"/>
            <a:ext cx="11029616" cy="1013800"/>
          </a:xfrm>
        </p:spPr>
        <p:txBody>
          <a:bodyPr anchor="b">
            <a:normAutofit/>
          </a:bodyPr>
          <a:lstStyle/>
          <a:p>
            <a:r>
              <a:rPr lang="en-US" dirty="0"/>
              <a:t>What is Network security? </a:t>
            </a:r>
          </a:p>
        </p:txBody>
      </p:sp>
      <p:graphicFrame>
        <p:nvGraphicFramePr>
          <p:cNvPr id="45" name="Content Placeholder 2">
            <a:extLst>
              <a:ext uri="{FF2B5EF4-FFF2-40B4-BE49-F238E27FC236}">
                <a16:creationId xmlns:a16="http://schemas.microsoft.com/office/drawing/2014/main" id="{2494DCB6-F147-1094-8E33-3ACD7CA0E43F}"/>
              </a:ext>
            </a:extLst>
          </p:cNvPr>
          <p:cNvGraphicFramePr>
            <a:graphicFrameLocks noGrp="1"/>
          </p:cNvGraphicFramePr>
          <p:nvPr>
            <p:ph idx="1"/>
            <p:extLst>
              <p:ext uri="{D42A27DB-BD31-4B8C-83A1-F6EECF244321}">
                <p14:modId xmlns:p14="http://schemas.microsoft.com/office/powerpoint/2010/main" val="2014741391"/>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334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How does network security work?</a:t>
            </a:r>
          </a:p>
        </p:txBody>
      </p:sp>
      <p:graphicFrame>
        <p:nvGraphicFramePr>
          <p:cNvPr id="5" name="Content Placeholder 2">
            <a:extLst>
              <a:ext uri="{FF2B5EF4-FFF2-40B4-BE49-F238E27FC236}">
                <a16:creationId xmlns:a16="http://schemas.microsoft.com/office/drawing/2014/main" id="{4D2467C7-ED5B-042C-B94B-3FECA944FDA4}"/>
              </a:ext>
            </a:extLst>
          </p:cNvPr>
          <p:cNvGraphicFramePr>
            <a:graphicFrameLocks noGrp="1"/>
          </p:cNvGraphicFramePr>
          <p:nvPr>
            <p:ph idx="1"/>
            <p:extLst>
              <p:ext uri="{D42A27DB-BD31-4B8C-83A1-F6EECF244321}">
                <p14:modId xmlns:p14="http://schemas.microsoft.com/office/powerpoint/2010/main" val="394010853"/>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512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How do we benefit from network security?</a:t>
            </a:r>
          </a:p>
        </p:txBody>
      </p:sp>
      <p:graphicFrame>
        <p:nvGraphicFramePr>
          <p:cNvPr id="7" name="Content Placeholder 2">
            <a:extLst>
              <a:ext uri="{FF2B5EF4-FFF2-40B4-BE49-F238E27FC236}">
                <a16:creationId xmlns:a16="http://schemas.microsoft.com/office/drawing/2014/main" id="{01311EB9-1000-1DBC-7E8A-8FA81F7274AF}"/>
              </a:ext>
            </a:extLst>
          </p:cNvPr>
          <p:cNvGraphicFramePr>
            <a:graphicFrameLocks noGrp="1"/>
          </p:cNvGraphicFramePr>
          <p:nvPr>
            <p:ph idx="1"/>
            <p:extLst>
              <p:ext uri="{D42A27DB-BD31-4B8C-83A1-F6EECF244321}">
                <p14:modId xmlns:p14="http://schemas.microsoft.com/office/powerpoint/2010/main" val="1535595637"/>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6815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Different Types of network security</a:t>
            </a:r>
          </a:p>
        </p:txBody>
      </p:sp>
      <p:graphicFrame>
        <p:nvGraphicFramePr>
          <p:cNvPr id="5" name="Content Placeholder 2">
            <a:extLst>
              <a:ext uri="{FF2B5EF4-FFF2-40B4-BE49-F238E27FC236}">
                <a16:creationId xmlns:a16="http://schemas.microsoft.com/office/drawing/2014/main" id="{9203510A-25BD-A5E5-98E2-403297B98E22}"/>
              </a:ext>
            </a:extLst>
          </p:cNvPr>
          <p:cNvGraphicFramePr>
            <a:graphicFrameLocks noGrp="1"/>
          </p:cNvGraphicFramePr>
          <p:nvPr>
            <p:ph idx="1"/>
            <p:extLst>
              <p:ext uri="{D42A27DB-BD31-4B8C-83A1-F6EECF244321}">
                <p14:modId xmlns:p14="http://schemas.microsoft.com/office/powerpoint/2010/main" val="2460939476"/>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1482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Different controls of Network security </a:t>
            </a:r>
          </a:p>
        </p:txBody>
      </p:sp>
      <p:graphicFrame>
        <p:nvGraphicFramePr>
          <p:cNvPr id="5" name="Content Placeholder 2">
            <a:extLst>
              <a:ext uri="{FF2B5EF4-FFF2-40B4-BE49-F238E27FC236}">
                <a16:creationId xmlns:a16="http://schemas.microsoft.com/office/drawing/2014/main" id="{C5D0177D-BF6D-F84B-130E-D9434E24AD31}"/>
              </a:ext>
            </a:extLst>
          </p:cNvPr>
          <p:cNvGraphicFramePr>
            <a:graphicFrameLocks noGrp="1"/>
          </p:cNvGraphicFramePr>
          <p:nvPr>
            <p:ph idx="1"/>
            <p:extLst>
              <p:ext uri="{D42A27DB-BD31-4B8C-83A1-F6EECF244321}">
                <p14:modId xmlns:p14="http://schemas.microsoft.com/office/powerpoint/2010/main" val="788939641"/>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16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Physical Network Security</a:t>
            </a:r>
          </a:p>
        </p:txBody>
      </p:sp>
      <p:graphicFrame>
        <p:nvGraphicFramePr>
          <p:cNvPr id="5" name="Content Placeholder 2">
            <a:extLst>
              <a:ext uri="{FF2B5EF4-FFF2-40B4-BE49-F238E27FC236}">
                <a16:creationId xmlns:a16="http://schemas.microsoft.com/office/drawing/2014/main" id="{CF09982D-C254-1746-9952-EE01C59A133B}"/>
              </a:ext>
            </a:extLst>
          </p:cNvPr>
          <p:cNvGraphicFramePr>
            <a:graphicFrameLocks noGrp="1"/>
          </p:cNvGraphicFramePr>
          <p:nvPr>
            <p:ph idx="1"/>
            <p:extLst>
              <p:ext uri="{D42A27DB-BD31-4B8C-83A1-F6EECF244321}">
                <p14:modId xmlns:p14="http://schemas.microsoft.com/office/powerpoint/2010/main" val="3956477098"/>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400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Technical Network Security</a:t>
            </a:r>
          </a:p>
        </p:txBody>
      </p:sp>
      <p:graphicFrame>
        <p:nvGraphicFramePr>
          <p:cNvPr id="7" name="Content Placeholder 2">
            <a:extLst>
              <a:ext uri="{FF2B5EF4-FFF2-40B4-BE49-F238E27FC236}">
                <a16:creationId xmlns:a16="http://schemas.microsoft.com/office/drawing/2014/main" id="{D260D43D-CD71-2A41-771A-AA6827A53D66}"/>
              </a:ext>
            </a:extLst>
          </p:cNvPr>
          <p:cNvGraphicFramePr>
            <a:graphicFrameLocks noGrp="1"/>
          </p:cNvGraphicFramePr>
          <p:nvPr>
            <p:ph idx="1"/>
            <p:extLst>
              <p:ext uri="{D42A27DB-BD31-4B8C-83A1-F6EECF244321}">
                <p14:modId xmlns:p14="http://schemas.microsoft.com/office/powerpoint/2010/main" val="813332495"/>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27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7287-DC86-B202-DDD7-D22A6485075D}"/>
              </a:ext>
            </a:extLst>
          </p:cNvPr>
          <p:cNvSpPr>
            <a:spLocks noGrp="1"/>
          </p:cNvSpPr>
          <p:nvPr>
            <p:ph type="title"/>
          </p:nvPr>
        </p:nvSpPr>
        <p:spPr>
          <a:xfrm>
            <a:off x="581192" y="702156"/>
            <a:ext cx="11029616" cy="1013800"/>
          </a:xfrm>
        </p:spPr>
        <p:txBody>
          <a:bodyPr anchor="b">
            <a:normAutofit/>
          </a:bodyPr>
          <a:lstStyle/>
          <a:p>
            <a:r>
              <a:rPr lang="en-US" dirty="0"/>
              <a:t>Administrative Network Security</a:t>
            </a:r>
            <a:br>
              <a:rPr lang="en-US" dirty="0"/>
            </a:br>
            <a:endParaRPr lang="en-US" dirty="0"/>
          </a:p>
        </p:txBody>
      </p:sp>
      <p:graphicFrame>
        <p:nvGraphicFramePr>
          <p:cNvPr id="5" name="Content Placeholder 2">
            <a:extLst>
              <a:ext uri="{FF2B5EF4-FFF2-40B4-BE49-F238E27FC236}">
                <a16:creationId xmlns:a16="http://schemas.microsoft.com/office/drawing/2014/main" id="{C35838BF-E9B0-894A-F044-ABEED8F81423}"/>
              </a:ext>
            </a:extLst>
          </p:cNvPr>
          <p:cNvGraphicFramePr>
            <a:graphicFrameLocks noGrp="1"/>
          </p:cNvGraphicFramePr>
          <p:nvPr>
            <p:ph idx="1"/>
            <p:extLst>
              <p:ext uri="{D42A27DB-BD31-4B8C-83A1-F6EECF244321}">
                <p14:modId xmlns:p14="http://schemas.microsoft.com/office/powerpoint/2010/main" val="2073585096"/>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654319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f56390039_win32_fixed.potx" id="{A1D6ED5A-9B8A-4433-BA99-139C56DB1BDE}" vid="{3B3EDB20-B381-4B6C-99AC-7C5CDA2B40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976B750114FE4C842DE76D89909CBB" ma:contentTypeVersion="14" ma:contentTypeDescription="Create a new document." ma:contentTypeScope="" ma:versionID="c20e5c04b672159d7e97e57638d01a0e">
  <xsd:schema xmlns:xsd="http://www.w3.org/2001/XMLSchema" xmlns:xs="http://www.w3.org/2001/XMLSchema" xmlns:p="http://schemas.microsoft.com/office/2006/metadata/properties" xmlns:ns3="2b01af6b-cc77-45c6-9e52-4b19e9d8b68f" xmlns:ns4="f8cde27e-8418-4902-88ad-7bf8c2e8cc54" targetNamespace="http://schemas.microsoft.com/office/2006/metadata/properties" ma:root="true" ma:fieldsID="00a4f4d0b1ac898b1b20a18a196c8c26" ns3:_="" ns4:_="">
    <xsd:import namespace="2b01af6b-cc77-45c6-9e52-4b19e9d8b68f"/>
    <xsd:import namespace="f8cde27e-8418-4902-88ad-7bf8c2e8cc5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Location" minOccurs="0"/>
                <xsd:element ref="ns4:MediaLengthInSecond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1af6b-cc77-45c6-9e52-4b19e9d8b6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cde27e-8418-4902-88ad-7bf8c2e8cc5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78FE29-9B95-4930-A59F-797400AD09BD}">
  <ds:schemaRefs>
    <ds:schemaRef ds:uri="http://purl.org/dc/elements/1.1/"/>
    <ds:schemaRef ds:uri="http://schemas.microsoft.com/office/2006/metadata/properties"/>
    <ds:schemaRef ds:uri="http://www.w3.org/XML/1998/namespace"/>
    <ds:schemaRef ds:uri="http://schemas.openxmlformats.org/package/2006/metadata/core-properties"/>
    <ds:schemaRef ds:uri="http://purl.org/dc/terms/"/>
    <ds:schemaRef ds:uri="http://purl.org/dc/dcmitype/"/>
    <ds:schemaRef ds:uri="2b01af6b-cc77-45c6-9e52-4b19e9d8b68f"/>
    <ds:schemaRef ds:uri="http://schemas.microsoft.com/office/2006/documentManagement/types"/>
    <ds:schemaRef ds:uri="http://schemas.microsoft.com/office/infopath/2007/PartnerControls"/>
    <ds:schemaRef ds:uri="f8cde27e-8418-4902-88ad-7bf8c2e8cc54"/>
  </ds:schemaRefs>
</ds:datastoreItem>
</file>

<file path=customXml/itemProps2.xml><?xml version="1.0" encoding="utf-8"?>
<ds:datastoreItem xmlns:ds="http://schemas.openxmlformats.org/officeDocument/2006/customXml" ds:itemID="{1A1A6E88-F850-4288-8277-3047D83C9EAF}">
  <ds:schemaRefs>
    <ds:schemaRef ds:uri="http://schemas.microsoft.com/sharepoint/v3/contenttype/forms"/>
  </ds:schemaRefs>
</ds:datastoreItem>
</file>

<file path=customXml/itemProps3.xml><?xml version="1.0" encoding="utf-8"?>
<ds:datastoreItem xmlns:ds="http://schemas.openxmlformats.org/officeDocument/2006/customXml" ds:itemID="{77118CDA-9ADC-4EBD-B824-851A8D441786}">
  <ds:schemaRefs>
    <ds:schemaRef ds:uri="2b01af6b-cc77-45c6-9e52-4b19e9d8b68f"/>
    <ds:schemaRef ds:uri="f8cde27e-8418-4902-88ad-7bf8c2e8cc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Tech design</Template>
  <TotalTime>437</TotalTime>
  <Words>1059</Words>
  <Application>Microsoft Macintosh PowerPoint</Application>
  <PresentationFormat>Widescreen</PresentationFormat>
  <Paragraphs>80</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Gill Sans MT</vt:lpstr>
      <vt:lpstr>Wingdings 2</vt:lpstr>
      <vt:lpstr>Dividend</vt:lpstr>
      <vt:lpstr>Network Security &amp; Phishing</vt:lpstr>
      <vt:lpstr>What is Network security? </vt:lpstr>
      <vt:lpstr>How does network security work?</vt:lpstr>
      <vt:lpstr>How do we benefit from network security?</vt:lpstr>
      <vt:lpstr>Different Types of network security</vt:lpstr>
      <vt:lpstr>Different controls of Network security </vt:lpstr>
      <vt:lpstr>Physical Network Security</vt:lpstr>
      <vt:lpstr>Technical Network Security</vt:lpstr>
      <vt:lpstr>Administrative Network Security </vt:lpstr>
      <vt:lpstr>What Is a Network Security Engineer/Administrator?</vt:lpstr>
      <vt:lpstr>Major roles and responsibilities of Network security admins</vt:lpstr>
      <vt:lpstr>Network Security Engineer Salary</vt:lpstr>
      <vt:lpstr>Is Network Security a good Career?</vt:lpstr>
      <vt:lpstr>What is phishing?</vt:lpstr>
      <vt:lpstr>Common Features of Phishing Emails</vt:lpstr>
      <vt:lpstr>How  do network security admins deal with phishing?</vt:lpstr>
      <vt:lpstr>Thank You</vt:lpstr>
      <vt:lpstr>Work cited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 &amp;Phishing</dc:title>
  <dc:creator>Soy, Matthew</dc:creator>
  <cp:lastModifiedBy>Soy, Matthew</cp:lastModifiedBy>
  <cp:revision>2</cp:revision>
  <dcterms:created xsi:type="dcterms:W3CDTF">2022-10-09T14:54:55Z</dcterms:created>
  <dcterms:modified xsi:type="dcterms:W3CDTF">2022-11-29T21:23:32Z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0x010100B6976B750114FE4C842DE76D89909CBB</vt:lpwstr>
  </property>
</Properties>
</file>