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21BD96-6A9F-4134-A042-32424033261A}" v="17" dt="2022-11-29T19:49:14.7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3945" autoAdjust="0"/>
  </p:normalViewPr>
  <p:slideViewPr>
    <p:cSldViewPr snapToGrid="0">
      <p:cViewPr varScale="1">
        <p:scale>
          <a:sx n="64" d="100"/>
          <a:sy n="64" d="100"/>
        </p:scale>
        <p:origin x="7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ood Mando" userId="86e3d5f2a3bd8050" providerId="LiveId" clId="{DF21BD96-6A9F-4134-A042-32424033261A}"/>
    <pc:docChg chg="undo custSel addSld modSld sldOrd addSection delSection modSection">
      <pc:chgData name="Abood Mando" userId="86e3d5f2a3bd8050" providerId="LiveId" clId="{DF21BD96-6A9F-4134-A042-32424033261A}" dt="2022-12-08T03:38:50.434" v="564" actId="313"/>
      <pc:docMkLst>
        <pc:docMk/>
      </pc:docMkLst>
      <pc:sldChg chg="addSp modSp mod">
        <pc:chgData name="Abood Mando" userId="86e3d5f2a3bd8050" providerId="LiveId" clId="{DF21BD96-6A9F-4134-A042-32424033261A}" dt="2022-11-29T19:44:56.249" v="515" actId="1076"/>
        <pc:sldMkLst>
          <pc:docMk/>
          <pc:sldMk cId="3320929887" sldId="256"/>
        </pc:sldMkLst>
        <pc:spChg chg="add mod">
          <ac:chgData name="Abood Mando" userId="86e3d5f2a3bd8050" providerId="LiveId" clId="{DF21BD96-6A9F-4134-A042-32424033261A}" dt="2022-11-29T19:44:56.249" v="515" actId="1076"/>
          <ac:spMkLst>
            <pc:docMk/>
            <pc:sldMk cId="3320929887" sldId="256"/>
            <ac:spMk id="5" creationId="{B93E7767-BDC2-79AF-E6BD-938C43D00D8B}"/>
          </ac:spMkLst>
        </pc:spChg>
      </pc:sldChg>
      <pc:sldChg chg="addSp delSp modSp mod">
        <pc:chgData name="Abood Mando" userId="86e3d5f2a3bd8050" providerId="LiveId" clId="{DF21BD96-6A9F-4134-A042-32424033261A}" dt="2022-11-29T19:45:32.366" v="524" actId="1076"/>
        <pc:sldMkLst>
          <pc:docMk/>
          <pc:sldMk cId="3631289912" sldId="257"/>
        </pc:sldMkLst>
        <pc:spChg chg="mod">
          <ac:chgData name="Abood Mando" userId="86e3d5f2a3bd8050" providerId="LiveId" clId="{DF21BD96-6A9F-4134-A042-32424033261A}" dt="2022-11-29T18:27:48.916" v="61" actId="1076"/>
          <ac:spMkLst>
            <pc:docMk/>
            <pc:sldMk cId="3631289912" sldId="257"/>
            <ac:spMk id="2" creationId="{12612945-D597-FFF4-31C5-FBCCF42F0601}"/>
          </ac:spMkLst>
        </pc:spChg>
        <pc:spChg chg="add mod">
          <ac:chgData name="Abood Mando" userId="86e3d5f2a3bd8050" providerId="LiveId" clId="{DF21BD96-6A9F-4134-A042-32424033261A}" dt="2022-11-29T19:15:31.706" v="256" actId="1076"/>
          <ac:spMkLst>
            <pc:docMk/>
            <pc:sldMk cId="3631289912" sldId="257"/>
            <ac:spMk id="3" creationId="{1887F9A9-337A-18E4-8D5C-F60F904F8F60}"/>
          </ac:spMkLst>
        </pc:spChg>
        <pc:spChg chg="add del mod">
          <ac:chgData name="Abood Mando" userId="86e3d5f2a3bd8050" providerId="LiveId" clId="{DF21BD96-6A9F-4134-A042-32424033261A}" dt="2022-11-29T19:45:19.745" v="521" actId="22"/>
          <ac:spMkLst>
            <pc:docMk/>
            <pc:sldMk cId="3631289912" sldId="257"/>
            <ac:spMk id="5" creationId="{8E6E385C-29EE-64D1-D607-6BD940E2239B}"/>
          </ac:spMkLst>
        </pc:spChg>
        <pc:spChg chg="add mod">
          <ac:chgData name="Abood Mando" userId="86e3d5f2a3bd8050" providerId="LiveId" clId="{DF21BD96-6A9F-4134-A042-32424033261A}" dt="2022-11-29T19:45:32.366" v="524" actId="1076"/>
          <ac:spMkLst>
            <pc:docMk/>
            <pc:sldMk cId="3631289912" sldId="257"/>
            <ac:spMk id="6" creationId="{9F03A142-8550-F283-0C2D-9F6A0DC24EF0}"/>
          </ac:spMkLst>
        </pc:spChg>
      </pc:sldChg>
      <pc:sldChg chg="addSp delSp modSp mod">
        <pc:chgData name="Abood Mando" userId="86e3d5f2a3bd8050" providerId="LiveId" clId="{DF21BD96-6A9F-4134-A042-32424033261A}" dt="2022-11-29T19:45:44.766" v="527" actId="1076"/>
        <pc:sldMkLst>
          <pc:docMk/>
          <pc:sldMk cId="4142548561" sldId="258"/>
        </pc:sldMkLst>
        <pc:spChg chg="add del">
          <ac:chgData name="Abood Mando" userId="86e3d5f2a3bd8050" providerId="LiveId" clId="{DF21BD96-6A9F-4134-A042-32424033261A}" dt="2022-11-29T18:30:54.546" v="75" actId="22"/>
          <ac:spMkLst>
            <pc:docMk/>
            <pc:sldMk cId="4142548561" sldId="258"/>
            <ac:spMk id="4" creationId="{2FA0B790-F403-3784-0208-1CB9C249E2ED}"/>
          </ac:spMkLst>
        </pc:spChg>
        <pc:spChg chg="add mod">
          <ac:chgData name="Abood Mando" userId="86e3d5f2a3bd8050" providerId="LiveId" clId="{DF21BD96-6A9F-4134-A042-32424033261A}" dt="2022-11-29T19:15:17.191" v="252" actId="255"/>
          <ac:spMkLst>
            <pc:docMk/>
            <pc:sldMk cId="4142548561" sldId="258"/>
            <ac:spMk id="6" creationId="{22681D13-CBE8-8FBC-54AA-FF8D99E808A0}"/>
          </ac:spMkLst>
        </pc:spChg>
        <pc:spChg chg="add mod">
          <ac:chgData name="Abood Mando" userId="86e3d5f2a3bd8050" providerId="LiveId" clId="{DF21BD96-6A9F-4134-A042-32424033261A}" dt="2022-11-29T19:45:44.766" v="527" actId="1076"/>
          <ac:spMkLst>
            <pc:docMk/>
            <pc:sldMk cId="4142548561" sldId="258"/>
            <ac:spMk id="7" creationId="{51A49682-C886-7834-7F99-D15BECAF9C51}"/>
          </ac:spMkLst>
        </pc:spChg>
      </pc:sldChg>
      <pc:sldChg chg="addSp modSp mod">
        <pc:chgData name="Abood Mando" userId="86e3d5f2a3bd8050" providerId="LiveId" clId="{DF21BD96-6A9F-4134-A042-32424033261A}" dt="2022-12-08T03:38:50.434" v="564" actId="313"/>
        <pc:sldMkLst>
          <pc:docMk/>
          <pc:sldMk cId="3273845513" sldId="259"/>
        </pc:sldMkLst>
        <pc:spChg chg="mod">
          <ac:chgData name="Abood Mando" userId="86e3d5f2a3bd8050" providerId="LiveId" clId="{DF21BD96-6A9F-4134-A042-32424033261A}" dt="2022-11-29T19:36:52.858" v="502" actId="20577"/>
          <ac:spMkLst>
            <pc:docMk/>
            <pc:sldMk cId="3273845513" sldId="259"/>
            <ac:spMk id="2" creationId="{9A81BA98-C918-F625-4CEB-E8DA8CAB29FF}"/>
          </ac:spMkLst>
        </pc:spChg>
        <pc:spChg chg="add mod">
          <ac:chgData name="Abood Mando" userId="86e3d5f2a3bd8050" providerId="LiveId" clId="{DF21BD96-6A9F-4134-A042-32424033261A}" dt="2022-12-08T03:38:50.434" v="564" actId="313"/>
          <ac:spMkLst>
            <pc:docMk/>
            <pc:sldMk cId="3273845513" sldId="259"/>
            <ac:spMk id="3" creationId="{C44C222A-00C8-CE29-B383-38EF19EF1942}"/>
          </ac:spMkLst>
        </pc:spChg>
        <pc:spChg chg="add mod">
          <ac:chgData name="Abood Mando" userId="86e3d5f2a3bd8050" providerId="LiveId" clId="{DF21BD96-6A9F-4134-A042-32424033261A}" dt="2022-11-29T19:46:01.044" v="530" actId="1076"/>
          <ac:spMkLst>
            <pc:docMk/>
            <pc:sldMk cId="3273845513" sldId="259"/>
            <ac:spMk id="4" creationId="{79489963-F54E-1FC7-BA66-161A9A5FA81D}"/>
          </ac:spMkLst>
        </pc:spChg>
      </pc:sldChg>
      <pc:sldChg chg="addSp modSp mod">
        <pc:chgData name="Abood Mando" userId="86e3d5f2a3bd8050" providerId="LiveId" clId="{DF21BD96-6A9F-4134-A042-32424033261A}" dt="2022-11-29T19:46:20.072" v="533" actId="1076"/>
        <pc:sldMkLst>
          <pc:docMk/>
          <pc:sldMk cId="1738855782" sldId="260"/>
        </pc:sldMkLst>
        <pc:spChg chg="mod">
          <ac:chgData name="Abood Mando" userId="86e3d5f2a3bd8050" providerId="LiveId" clId="{DF21BD96-6A9F-4134-A042-32424033261A}" dt="2022-11-29T19:18:58.792" v="340" actId="1076"/>
          <ac:spMkLst>
            <pc:docMk/>
            <pc:sldMk cId="1738855782" sldId="260"/>
            <ac:spMk id="2" creationId="{B7ACDBCA-1F12-4646-D5F7-A510C0FF3311}"/>
          </ac:spMkLst>
        </pc:spChg>
        <pc:spChg chg="add mod">
          <ac:chgData name="Abood Mando" userId="86e3d5f2a3bd8050" providerId="LiveId" clId="{DF21BD96-6A9F-4134-A042-32424033261A}" dt="2022-11-29T19:46:20.072" v="533" actId="1076"/>
          <ac:spMkLst>
            <pc:docMk/>
            <pc:sldMk cId="1738855782" sldId="260"/>
            <ac:spMk id="3" creationId="{CE674C78-D00A-7412-1B4E-92F918DF0E16}"/>
          </ac:spMkLst>
        </pc:spChg>
      </pc:sldChg>
      <pc:sldChg chg="addSp modSp mod">
        <pc:chgData name="Abood Mando" userId="86e3d5f2a3bd8050" providerId="LiveId" clId="{DF21BD96-6A9F-4134-A042-32424033261A}" dt="2022-11-29T19:46:51.684" v="538" actId="1076"/>
        <pc:sldMkLst>
          <pc:docMk/>
          <pc:sldMk cId="2881982135" sldId="261"/>
        </pc:sldMkLst>
        <pc:spChg chg="add mod">
          <ac:chgData name="Abood Mando" userId="86e3d5f2a3bd8050" providerId="LiveId" clId="{DF21BD96-6A9F-4134-A042-32424033261A}" dt="2022-11-29T19:46:41.795" v="537" actId="1076"/>
          <ac:spMkLst>
            <pc:docMk/>
            <pc:sldMk cId="2881982135" sldId="261"/>
            <ac:spMk id="3" creationId="{116EC583-22C2-0FBB-2661-C8E15A873FFC}"/>
          </ac:spMkLst>
        </pc:spChg>
        <pc:picChg chg="mod">
          <ac:chgData name="Abood Mando" userId="86e3d5f2a3bd8050" providerId="LiveId" clId="{DF21BD96-6A9F-4134-A042-32424033261A}" dt="2022-11-29T19:46:51.684" v="538" actId="1076"/>
          <ac:picMkLst>
            <pc:docMk/>
            <pc:sldMk cId="2881982135" sldId="261"/>
            <ac:picMk id="8" creationId="{107BF579-1562-93F9-FE70-B6A1B8FACA26}"/>
          </ac:picMkLst>
        </pc:picChg>
      </pc:sldChg>
      <pc:sldChg chg="addSp modSp mod">
        <pc:chgData name="Abood Mando" userId="86e3d5f2a3bd8050" providerId="LiveId" clId="{DF21BD96-6A9F-4134-A042-32424033261A}" dt="2022-11-29T19:47:08.260" v="541" actId="1076"/>
        <pc:sldMkLst>
          <pc:docMk/>
          <pc:sldMk cId="56499115" sldId="262"/>
        </pc:sldMkLst>
        <pc:spChg chg="mod">
          <ac:chgData name="Abood Mando" userId="86e3d5f2a3bd8050" providerId="LiveId" clId="{DF21BD96-6A9F-4134-A042-32424033261A}" dt="2022-11-29T19:22:10.522" v="352" actId="1076"/>
          <ac:spMkLst>
            <pc:docMk/>
            <pc:sldMk cId="56499115" sldId="262"/>
            <ac:spMk id="2" creationId="{4511F668-2FA0-2A70-26EA-FD81BE113D3D}"/>
          </ac:spMkLst>
        </pc:spChg>
        <pc:spChg chg="add mod">
          <ac:chgData name="Abood Mando" userId="86e3d5f2a3bd8050" providerId="LiveId" clId="{DF21BD96-6A9F-4134-A042-32424033261A}" dt="2022-11-29T19:25:26.280" v="426" actId="1076"/>
          <ac:spMkLst>
            <pc:docMk/>
            <pc:sldMk cId="56499115" sldId="262"/>
            <ac:spMk id="4" creationId="{FCC9010A-84D5-8E18-C016-DCA252D13FC1}"/>
          </ac:spMkLst>
        </pc:spChg>
        <pc:spChg chg="add mod">
          <ac:chgData name="Abood Mando" userId="86e3d5f2a3bd8050" providerId="LiveId" clId="{DF21BD96-6A9F-4134-A042-32424033261A}" dt="2022-11-29T19:26:02.936" v="440" actId="20577"/>
          <ac:spMkLst>
            <pc:docMk/>
            <pc:sldMk cId="56499115" sldId="262"/>
            <ac:spMk id="6" creationId="{BA40B5F1-E124-2273-1589-FADEB9061B50}"/>
          </ac:spMkLst>
        </pc:spChg>
        <pc:spChg chg="add mod">
          <ac:chgData name="Abood Mando" userId="86e3d5f2a3bd8050" providerId="LiveId" clId="{DF21BD96-6A9F-4134-A042-32424033261A}" dt="2022-11-29T19:47:08.260" v="541" actId="1076"/>
          <ac:spMkLst>
            <pc:docMk/>
            <pc:sldMk cId="56499115" sldId="262"/>
            <ac:spMk id="7" creationId="{1D79C7C6-E372-DABB-9E29-02955B407644}"/>
          </ac:spMkLst>
        </pc:spChg>
      </pc:sldChg>
      <pc:sldChg chg="addSp modSp mod">
        <pc:chgData name="Abood Mando" userId="86e3d5f2a3bd8050" providerId="LiveId" clId="{DF21BD96-6A9F-4134-A042-32424033261A}" dt="2022-11-29T19:48:09.526" v="547" actId="1076"/>
        <pc:sldMkLst>
          <pc:docMk/>
          <pc:sldMk cId="2519991051" sldId="263"/>
        </pc:sldMkLst>
        <pc:spChg chg="mod">
          <ac:chgData name="Abood Mando" userId="86e3d5f2a3bd8050" providerId="LiveId" clId="{DF21BD96-6A9F-4134-A042-32424033261A}" dt="2022-11-29T19:34:23.976" v="500" actId="20577"/>
          <ac:spMkLst>
            <pc:docMk/>
            <pc:sldMk cId="2519991051" sldId="263"/>
            <ac:spMk id="2" creationId="{5E478DC7-F62F-E24D-240C-13EB027312AE}"/>
          </ac:spMkLst>
        </pc:spChg>
        <pc:spChg chg="add mod">
          <ac:chgData name="Abood Mando" userId="86e3d5f2a3bd8050" providerId="LiveId" clId="{DF21BD96-6A9F-4134-A042-32424033261A}" dt="2022-11-29T19:43:42.266" v="511" actId="1076"/>
          <ac:spMkLst>
            <pc:docMk/>
            <pc:sldMk cId="2519991051" sldId="263"/>
            <ac:spMk id="4" creationId="{78A30CD8-862A-AF8B-4185-C22C69AE693A}"/>
          </ac:spMkLst>
        </pc:spChg>
        <pc:spChg chg="add mod">
          <ac:chgData name="Abood Mando" userId="86e3d5f2a3bd8050" providerId="LiveId" clId="{DF21BD96-6A9F-4134-A042-32424033261A}" dt="2022-11-29T19:48:09.526" v="547" actId="1076"/>
          <ac:spMkLst>
            <pc:docMk/>
            <pc:sldMk cId="2519991051" sldId="263"/>
            <ac:spMk id="5" creationId="{4FE1F9C9-E0E4-3F8D-5AA5-FC4DECD17102}"/>
          </ac:spMkLst>
        </pc:spChg>
      </pc:sldChg>
      <pc:sldChg chg="addSp delSp modSp mod">
        <pc:chgData name="Abood Mando" userId="86e3d5f2a3bd8050" providerId="LiveId" clId="{DF21BD96-6A9F-4134-A042-32424033261A}" dt="2022-11-29T19:48:31.571" v="552" actId="1076"/>
        <pc:sldMkLst>
          <pc:docMk/>
          <pc:sldMk cId="480859867" sldId="264"/>
        </pc:sldMkLst>
        <pc:spChg chg="mod">
          <ac:chgData name="Abood Mando" userId="86e3d5f2a3bd8050" providerId="LiveId" clId="{DF21BD96-6A9F-4134-A042-32424033261A}" dt="2022-11-29T18:23:05.839" v="0" actId="313"/>
          <ac:spMkLst>
            <pc:docMk/>
            <pc:sldMk cId="480859867" sldId="264"/>
            <ac:spMk id="2" creationId="{B16AFFF9-02E9-77CA-7650-1385F6F1B063}"/>
          </ac:spMkLst>
        </pc:spChg>
        <pc:spChg chg="add del mod">
          <ac:chgData name="Abood Mando" userId="86e3d5f2a3bd8050" providerId="LiveId" clId="{DF21BD96-6A9F-4134-A042-32424033261A}" dt="2022-11-29T18:24:07.654" v="7"/>
          <ac:spMkLst>
            <pc:docMk/>
            <pc:sldMk cId="480859867" sldId="264"/>
            <ac:spMk id="3" creationId="{D9B26698-0C94-AF89-E5B9-129D4C5AC3F9}"/>
          </ac:spMkLst>
        </pc:spChg>
        <pc:spChg chg="add mod">
          <ac:chgData name="Abood Mando" userId="86e3d5f2a3bd8050" providerId="LiveId" clId="{DF21BD96-6A9F-4134-A042-32424033261A}" dt="2022-11-29T18:26:08.984" v="50" actId="20577"/>
          <ac:spMkLst>
            <pc:docMk/>
            <pc:sldMk cId="480859867" sldId="264"/>
            <ac:spMk id="4" creationId="{F8651F44-B867-4EB4-BBD2-CFC46C525065}"/>
          </ac:spMkLst>
        </pc:spChg>
        <pc:spChg chg="add mod">
          <ac:chgData name="Abood Mando" userId="86e3d5f2a3bd8050" providerId="LiveId" clId="{DF21BD96-6A9F-4134-A042-32424033261A}" dt="2022-11-29T19:48:31.571" v="552" actId="1076"/>
          <ac:spMkLst>
            <pc:docMk/>
            <pc:sldMk cId="480859867" sldId="264"/>
            <ac:spMk id="5" creationId="{A0C3FE1D-88F4-ACA5-F067-297EC3800CB3}"/>
          </ac:spMkLst>
        </pc:spChg>
      </pc:sldChg>
      <pc:sldChg chg="addSp modSp mod">
        <pc:chgData name="Abood Mando" userId="86e3d5f2a3bd8050" providerId="LiveId" clId="{DF21BD96-6A9F-4134-A042-32424033261A}" dt="2022-11-29T19:49:20.198" v="563" actId="1076"/>
        <pc:sldMkLst>
          <pc:docMk/>
          <pc:sldMk cId="2245085358" sldId="265"/>
        </pc:sldMkLst>
        <pc:spChg chg="mod">
          <ac:chgData name="Abood Mando" userId="86e3d5f2a3bd8050" providerId="LiveId" clId="{DF21BD96-6A9F-4134-A042-32424033261A}" dt="2022-11-29T19:49:02.484" v="558" actId="1076"/>
          <ac:spMkLst>
            <pc:docMk/>
            <pc:sldMk cId="2245085358" sldId="265"/>
            <ac:spMk id="2" creationId="{44E574F2-E769-EE1E-0607-4CBEFB04E8CF}"/>
          </ac:spMkLst>
        </pc:spChg>
        <pc:spChg chg="add mod">
          <ac:chgData name="Abood Mando" userId="86e3d5f2a3bd8050" providerId="LiveId" clId="{DF21BD96-6A9F-4134-A042-32424033261A}" dt="2022-11-29T19:49:20.198" v="563" actId="1076"/>
          <ac:spMkLst>
            <pc:docMk/>
            <pc:sldMk cId="2245085358" sldId="265"/>
            <ac:spMk id="3" creationId="{5EBB188D-6579-6DD6-FDFD-B14788EC9ABA}"/>
          </ac:spMkLst>
        </pc:spChg>
      </pc:sldChg>
      <pc:sldChg chg="addSp delSp modSp new mod ord">
        <pc:chgData name="Abood Mando" userId="86e3d5f2a3bd8050" providerId="LiveId" clId="{DF21BD96-6A9F-4134-A042-32424033261A}" dt="2022-11-29T19:47:58.308" v="544" actId="1076"/>
        <pc:sldMkLst>
          <pc:docMk/>
          <pc:sldMk cId="2756871160" sldId="266"/>
        </pc:sldMkLst>
        <pc:spChg chg="del">
          <ac:chgData name="Abood Mando" userId="86e3d5f2a3bd8050" providerId="LiveId" clId="{DF21BD96-6A9F-4134-A042-32424033261A}" dt="2022-11-29T19:29:24.438" v="449" actId="478"/>
          <ac:spMkLst>
            <pc:docMk/>
            <pc:sldMk cId="2756871160" sldId="266"/>
            <ac:spMk id="2" creationId="{3DAF434C-62AD-E02F-E391-9F8840387F9F}"/>
          </ac:spMkLst>
        </pc:spChg>
        <pc:spChg chg="del">
          <ac:chgData name="Abood Mando" userId="86e3d5f2a3bd8050" providerId="LiveId" clId="{DF21BD96-6A9F-4134-A042-32424033261A}" dt="2022-11-29T19:29:23.024" v="448" actId="478"/>
          <ac:spMkLst>
            <pc:docMk/>
            <pc:sldMk cId="2756871160" sldId="266"/>
            <ac:spMk id="3" creationId="{8503EDB2-485D-80C5-5FBC-58588DEB2858}"/>
          </ac:spMkLst>
        </pc:spChg>
        <pc:spChg chg="add mod">
          <ac:chgData name="Abood Mando" userId="86e3d5f2a3bd8050" providerId="LiveId" clId="{DF21BD96-6A9F-4134-A042-32424033261A}" dt="2022-11-29T19:31:42.660" v="480" actId="20577"/>
          <ac:spMkLst>
            <pc:docMk/>
            <pc:sldMk cId="2756871160" sldId="266"/>
            <ac:spMk id="4" creationId="{AC941A08-BF2C-96A7-DE22-8094C70706BD}"/>
          </ac:spMkLst>
        </pc:spChg>
        <pc:spChg chg="add mod">
          <ac:chgData name="Abood Mando" userId="86e3d5f2a3bd8050" providerId="LiveId" clId="{DF21BD96-6A9F-4134-A042-32424033261A}" dt="2022-11-29T19:47:58.308" v="544" actId="1076"/>
          <ac:spMkLst>
            <pc:docMk/>
            <pc:sldMk cId="2756871160" sldId="266"/>
            <ac:spMk id="7" creationId="{AC75AD2A-AA46-168C-6AF8-44CF9829832C}"/>
          </ac:spMkLst>
        </pc:spChg>
        <pc:picChg chg="add mod">
          <ac:chgData name="Abood Mando" userId="86e3d5f2a3bd8050" providerId="LiveId" clId="{DF21BD96-6A9F-4134-A042-32424033261A}" dt="2022-11-29T19:32:09.612" v="487" actId="1076"/>
          <ac:picMkLst>
            <pc:docMk/>
            <pc:sldMk cId="2756871160" sldId="266"/>
            <ac:picMk id="6" creationId="{F609F478-BE5D-DB28-14C5-6B02A8732AE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8166B-FFD4-4C0D-B2F4-9C07BD3B3E1B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144FD-CE26-44C5-9C81-E46E4AB5C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413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9144FD-CE26-44C5-9C81-E46E4AB5C2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05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35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317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720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8545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046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00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050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518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97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375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810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933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67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704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57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22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647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6945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6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AAB769-9635-4A0E-8861-BB3FE8396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B813AB-C6EA-54E2-B1F2-C8EEA2FFE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9441" y="1233378"/>
            <a:ext cx="5441285" cy="2364964"/>
          </a:xfrm>
        </p:spPr>
        <p:txBody>
          <a:bodyPr>
            <a:normAutofit/>
          </a:bodyPr>
          <a:lstStyle/>
          <a:p>
            <a:r>
              <a:rPr lang="en-US" dirty="0"/>
              <a:t>SQL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A7F38-E434-F5C5-25DB-EB4A662409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9441" y="3598339"/>
            <a:ext cx="5441286" cy="167533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9697C6"/>
                </a:solidFill>
              </a:rPr>
              <a:t>Structured Query Language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BF7BBCC-A085-493E-83D9-01D4F8E88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-10649" y="1"/>
            <a:ext cx="4690532" cy="6858000"/>
          </a:xfrm>
          <a:prstGeom prst="rect">
            <a:avLst/>
          </a:prstGeom>
        </p:spPr>
      </p:pic>
      <p:pic>
        <p:nvPicPr>
          <p:cNvPr id="4" name="Picture 3" descr="White spheres in a blurry effect">
            <a:extLst>
              <a:ext uri="{FF2B5EF4-FFF2-40B4-BE49-F238E27FC236}">
                <a16:creationId xmlns:a16="http://schemas.microsoft.com/office/drawing/2014/main" id="{EA68D1DB-2B7C-73F1-BC3F-CF86E446A8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338" r="-1" b="-1"/>
          <a:stretch/>
        </p:blipFill>
        <p:spPr>
          <a:xfrm>
            <a:off x="20" y="10"/>
            <a:ext cx="4571629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3E7767-BDC2-79AF-E6BD-938C43D00D8B}"/>
              </a:ext>
            </a:extLst>
          </p:cNvPr>
          <p:cNvSpPr txBox="1"/>
          <p:nvPr/>
        </p:nvSpPr>
        <p:spPr>
          <a:xfrm>
            <a:off x="11890294" y="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320929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AFFF9-02E9-77CA-7650-1385F6F1B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651F44-B867-4EB4-BBD2-CFC46C525065}"/>
              </a:ext>
            </a:extLst>
          </p:cNvPr>
          <p:cNvSpPr txBox="1"/>
          <p:nvPr/>
        </p:nvSpPr>
        <p:spPr>
          <a:xfrm>
            <a:off x="673163" y="2367171"/>
            <a:ext cx="112782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-What is SQL</a:t>
            </a:r>
          </a:p>
          <a:p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-What is </a:t>
            </a: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data, database, table</a:t>
            </a:r>
          </a:p>
          <a:p>
            <a:r>
              <a:rPr lang="en-US" sz="4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-S</a:t>
            </a:r>
            <a:r>
              <a:rPr lang="en-US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ome basic SQL queries</a:t>
            </a:r>
            <a:endParaRPr lang="en-US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C3FE1D-88F4-ACA5-F067-297EC3800CB3}"/>
              </a:ext>
            </a:extLst>
          </p:cNvPr>
          <p:cNvSpPr txBox="1"/>
          <p:nvPr/>
        </p:nvSpPr>
        <p:spPr>
          <a:xfrm>
            <a:off x="11773296" y="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80859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574F2-E769-EE1E-0607-4CBEFB04E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41" y="2501178"/>
            <a:ext cx="11078917" cy="1093643"/>
          </a:xfrm>
        </p:spPr>
        <p:txBody>
          <a:bodyPr>
            <a:normAutofit fontScale="90000"/>
          </a:bodyPr>
          <a:lstStyle/>
          <a:p>
            <a:r>
              <a:rPr lang="en-US" sz="9600" dirty="0"/>
              <a:t>Thank you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BB188D-6579-6DD6-FDFD-B14788EC9ABA}"/>
              </a:ext>
            </a:extLst>
          </p:cNvPr>
          <p:cNvSpPr txBox="1"/>
          <p:nvPr/>
        </p:nvSpPr>
        <p:spPr>
          <a:xfrm>
            <a:off x="11773296" y="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085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12945-D597-FFF4-31C5-FBCCF42F0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983" y="0"/>
            <a:ext cx="9440034" cy="1828801"/>
          </a:xfrm>
        </p:spPr>
        <p:txBody>
          <a:bodyPr/>
          <a:lstStyle/>
          <a:p>
            <a:r>
              <a:rPr lang="en-US" dirty="0"/>
              <a:t>What is SQL?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87F9A9-337A-18E4-8D5C-F60F904F8F60}"/>
              </a:ext>
            </a:extLst>
          </p:cNvPr>
          <p:cNvSpPr txBox="1"/>
          <p:nvPr/>
        </p:nvSpPr>
        <p:spPr>
          <a:xfrm>
            <a:off x="863670" y="2890391"/>
            <a:ext cx="104646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SQL is the language used to preform actions such as update,</a:t>
            </a:r>
          </a:p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retrieve, manipulate and store data on a relational database,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03A142-8550-F283-0C2D-9F6A0DC24EF0}"/>
              </a:ext>
            </a:extLst>
          </p:cNvPr>
          <p:cNvSpPr txBox="1"/>
          <p:nvPr/>
        </p:nvSpPr>
        <p:spPr>
          <a:xfrm>
            <a:off x="11890314" y="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31289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3DA82-055B-205B-94FE-744BD9C36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interesting facts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681D13-CBE8-8FBC-54AA-FF8D99E808A0}"/>
              </a:ext>
            </a:extLst>
          </p:cNvPr>
          <p:cNvSpPr txBox="1"/>
          <p:nvPr/>
        </p:nvSpPr>
        <p:spPr>
          <a:xfrm>
            <a:off x="472644" y="2127726"/>
            <a:ext cx="1123606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-SQL was developed by IBM Donald D. Chamberlin and Raymond F. Boyce in the early 1970s</a:t>
            </a:r>
          </a:p>
          <a:p>
            <a:r>
              <a:rPr lang="en-US" sz="3200" dirty="0">
                <a:latin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was initially called SEQUEL that is (structured English query language )</a:t>
            </a:r>
          </a:p>
          <a:p>
            <a:r>
              <a:rPr lang="en-US" sz="3200" dirty="0">
                <a:latin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SQL is powerful language that uses a simple English sentences</a:t>
            </a: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-SQL is a Declarative Language 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A49682-C886-7834-7F99-D15BECAF9C51}"/>
              </a:ext>
            </a:extLst>
          </p:cNvPr>
          <p:cNvSpPr txBox="1"/>
          <p:nvPr/>
        </p:nvSpPr>
        <p:spPr>
          <a:xfrm>
            <a:off x="11890314" y="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42548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1BA98-C918-F625-4CEB-E8DA8CAB2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Features 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4C222A-00C8-CE29-B383-38EF19EF1942}"/>
              </a:ext>
            </a:extLst>
          </p:cNvPr>
          <p:cNvSpPr txBox="1"/>
          <p:nvPr/>
        </p:nvSpPr>
        <p:spPr>
          <a:xfrm>
            <a:off x="1393140" y="2034570"/>
            <a:ext cx="941110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-SQL has well-defined stranders </a:t>
            </a:r>
          </a:p>
          <a:p>
            <a:r>
              <a:rPr lang="en-US" sz="3200" dirty="0"/>
              <a:t>-SQL is easy to learn </a:t>
            </a:r>
          </a:p>
          <a:p>
            <a:r>
              <a:rPr lang="en-US" sz="3200" dirty="0"/>
              <a:t>-With the help of SQL, one can create multiple views</a:t>
            </a:r>
          </a:p>
          <a:p>
            <a:r>
              <a:rPr lang="en-US" sz="3200" dirty="0"/>
              <a:t>-Portability of code in SQL is a prominent feature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489963-F54E-1FC7-BA66-161A9A5FA81D}"/>
              </a:ext>
            </a:extLst>
          </p:cNvPr>
          <p:cNvSpPr txBox="1"/>
          <p:nvPr/>
        </p:nvSpPr>
        <p:spPr>
          <a:xfrm>
            <a:off x="11890314" y="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73845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CDBCA-1F12-4646-D5F7-A510C0FF3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2590800"/>
            <a:ext cx="10353762" cy="1257300"/>
          </a:xfrm>
        </p:spPr>
        <p:txBody>
          <a:bodyPr>
            <a:normAutofit/>
          </a:bodyPr>
          <a:lstStyle/>
          <a:p>
            <a:r>
              <a:rPr lang="en-US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 and data base </a:t>
            </a:r>
            <a:endParaRPr lang="en-US" sz="6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674C78-D00A-7412-1B4E-92F918DF0E16}"/>
              </a:ext>
            </a:extLst>
          </p:cNvPr>
          <p:cNvSpPr txBox="1"/>
          <p:nvPr/>
        </p:nvSpPr>
        <p:spPr>
          <a:xfrm>
            <a:off x="11890314" y="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738855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65296-C4AF-000C-F84E-D031A5BA7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3214860" cy="6248400"/>
          </a:xfrm>
        </p:spPr>
        <p:txBody>
          <a:bodyPr>
            <a:normAutofit/>
          </a:bodyPr>
          <a:lstStyle/>
          <a:p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is data ?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DCA2DD-CBBB-AED3-1829-364439F007AF}"/>
              </a:ext>
            </a:extLst>
          </p:cNvPr>
          <p:cNvSpPr txBox="1"/>
          <p:nvPr/>
        </p:nvSpPr>
        <p:spPr>
          <a:xfrm>
            <a:off x="0" y="5966890"/>
            <a:ext cx="32007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https://www.lotame.com/the-hard-and-fast-rules-of-data-collection/</a:t>
            </a:r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107BF579-1562-93F9-FE70-B6A1B8FAC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999" y="-6604"/>
            <a:ext cx="8866001" cy="686460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6EC583-22C2-0FBB-2661-C8E15A873FFC}"/>
              </a:ext>
            </a:extLst>
          </p:cNvPr>
          <p:cNvSpPr txBox="1"/>
          <p:nvPr/>
        </p:nvSpPr>
        <p:spPr>
          <a:xfrm>
            <a:off x="11890314" y="-645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81982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1F668-2FA0-2A70-26EA-FD81BE113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4064"/>
            <a:ext cx="2937769" cy="5029200"/>
          </a:xfrm>
        </p:spPr>
        <p:txBody>
          <a:bodyPr>
            <a:normAutofit/>
          </a:bodyPr>
          <a:lstStyle/>
          <a:p>
            <a:r>
              <a:rPr lang="en-US" dirty="0"/>
              <a:t>What is Database?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C9010A-84D5-8E18-C016-DCA252D13FC1}"/>
              </a:ext>
            </a:extLst>
          </p:cNvPr>
          <p:cNvSpPr txBox="1"/>
          <p:nvPr/>
        </p:nvSpPr>
        <p:spPr>
          <a:xfrm>
            <a:off x="3005137" y="0"/>
            <a:ext cx="918686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Database is an organized collection of data where the data is stored and accessed electronically from computer system.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40B5F1-E124-2273-1589-FADEB9061B50}"/>
              </a:ext>
            </a:extLst>
          </p:cNvPr>
          <p:cNvSpPr txBox="1"/>
          <p:nvPr/>
        </p:nvSpPr>
        <p:spPr>
          <a:xfrm>
            <a:off x="2937769" y="1841242"/>
            <a:ext cx="611505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Databases kinds:</a:t>
            </a: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-D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istributed database</a:t>
            </a: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-O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bject oriented database</a:t>
            </a: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entralized database</a:t>
            </a: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-O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perational database</a:t>
            </a: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-G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raph database</a:t>
            </a:r>
          </a:p>
          <a:p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-NoSQL database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-C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loud database 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-R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elational database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79C7C6-E372-DABB-9E29-02955B407644}"/>
              </a:ext>
            </a:extLst>
          </p:cNvPr>
          <p:cNvSpPr txBox="1"/>
          <p:nvPr/>
        </p:nvSpPr>
        <p:spPr>
          <a:xfrm>
            <a:off x="11890314" y="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56499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941A08-BF2C-96A7-DE22-8094C70706BD}"/>
              </a:ext>
            </a:extLst>
          </p:cNvPr>
          <p:cNvSpPr txBox="1"/>
          <p:nvPr/>
        </p:nvSpPr>
        <p:spPr>
          <a:xfrm>
            <a:off x="3807553" y="590550"/>
            <a:ext cx="4348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Few popular Databases </a:t>
            </a:r>
          </a:p>
        </p:txBody>
      </p:sp>
      <p:pic>
        <p:nvPicPr>
          <p:cNvPr id="6" name="Picture 5" descr="Application, icon&#10;&#10;Description automatically generated">
            <a:extLst>
              <a:ext uri="{FF2B5EF4-FFF2-40B4-BE49-F238E27FC236}">
                <a16:creationId xmlns:a16="http://schemas.microsoft.com/office/drawing/2014/main" id="{F609F478-BE5D-DB28-14C5-6B02A8732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17" y="1594425"/>
            <a:ext cx="10406866" cy="49064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75AD2A-AA46-168C-6AF8-44CF9829832C}"/>
              </a:ext>
            </a:extLst>
          </p:cNvPr>
          <p:cNvSpPr txBox="1"/>
          <p:nvPr/>
        </p:nvSpPr>
        <p:spPr>
          <a:xfrm>
            <a:off x="11890314" y="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56871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78DC7-F62F-E24D-240C-13EB02731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Table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A30CD8-862A-AF8B-4185-C22C69AE693A}"/>
              </a:ext>
            </a:extLst>
          </p:cNvPr>
          <p:cNvSpPr txBox="1"/>
          <p:nvPr/>
        </p:nvSpPr>
        <p:spPr>
          <a:xfrm>
            <a:off x="185176" y="2676436"/>
            <a:ext cx="118110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table in database Is nothing but a collection of data in tabular way it consists of rows and columns, the table contains data elements also known as values using a model of vertical columns and horizontal rows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E1F9C9-E0E4-3F8D-5AA5-FC4DECD17102}"/>
              </a:ext>
            </a:extLst>
          </p:cNvPr>
          <p:cNvSpPr txBox="1"/>
          <p:nvPr/>
        </p:nvSpPr>
        <p:spPr>
          <a:xfrm>
            <a:off x="11904040" y="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519991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LightSeedLeftStep">
      <a:dk1>
        <a:srgbClr val="000000"/>
      </a:dk1>
      <a:lt1>
        <a:srgbClr val="FFFFFF"/>
      </a:lt1>
      <a:dk2>
        <a:srgbClr val="233A3E"/>
      </a:dk2>
      <a:lt2>
        <a:srgbClr val="E8E8E2"/>
      </a:lt2>
      <a:accent1>
        <a:srgbClr val="9697C6"/>
      </a:accent1>
      <a:accent2>
        <a:srgbClr val="7F99BA"/>
      </a:accent2>
      <a:accent3>
        <a:srgbClr val="80ABB3"/>
      </a:accent3>
      <a:accent4>
        <a:srgbClr val="78B0A1"/>
      </a:accent4>
      <a:accent5>
        <a:srgbClr val="84AE91"/>
      </a:accent5>
      <a:accent6>
        <a:srgbClr val="7FB179"/>
      </a:accent6>
      <a:hlink>
        <a:srgbClr val="868551"/>
      </a:hlink>
      <a:folHlink>
        <a:srgbClr val="7F7F7F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266</Words>
  <Application>Microsoft Office PowerPoint</Application>
  <PresentationFormat>Widescreen</PresentationFormat>
  <Paragraphs>50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Calisto MT</vt:lpstr>
      <vt:lpstr>Wingdings 2</vt:lpstr>
      <vt:lpstr>SlateVTI</vt:lpstr>
      <vt:lpstr>SQL</vt:lpstr>
      <vt:lpstr>What is SQL?</vt:lpstr>
      <vt:lpstr>interesting facts</vt:lpstr>
      <vt:lpstr>Features </vt:lpstr>
      <vt:lpstr>data and data base </vt:lpstr>
      <vt:lpstr>What is data ?</vt:lpstr>
      <vt:lpstr>What is Database?</vt:lpstr>
      <vt:lpstr>PowerPoint Presentation</vt:lpstr>
      <vt:lpstr>What is a Table</vt:lpstr>
      <vt:lpstr>Summary 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SQL</dc:title>
  <dc:creator>Abood Mando</dc:creator>
  <cp:lastModifiedBy>Abood Mando</cp:lastModifiedBy>
  <cp:revision>1</cp:revision>
  <dcterms:created xsi:type="dcterms:W3CDTF">2022-11-29T15:26:56Z</dcterms:created>
  <dcterms:modified xsi:type="dcterms:W3CDTF">2022-12-08T03:38:53Z</dcterms:modified>
</cp:coreProperties>
</file>