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501F0A-25D0-2051-4C8E-41C5F7CC545B}" v="3" dt="2022-11-29T21:24:00.809"/>
    <p1510:client id="{BDB08F18-0639-1249-9408-C2FE2FF82825}" v="1" dt="2022-11-29T19:59:31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ham, Caleb" userId="36220594-3c0f-45bb-af4e-01b1fbeef98a" providerId="ADAL" clId="{BDB08F18-0639-1249-9408-C2FE2FF82825}"/>
    <pc:docChg chg="undo custSel addSld delSld modSld">
      <pc:chgData name="Graham, Caleb" userId="36220594-3c0f-45bb-af4e-01b1fbeef98a" providerId="ADAL" clId="{BDB08F18-0639-1249-9408-C2FE2FF82825}" dt="2022-11-29T20:13:02.987" v="699" actId="20577"/>
      <pc:docMkLst>
        <pc:docMk/>
      </pc:docMkLst>
      <pc:sldChg chg="addSp delSp mod">
        <pc:chgData name="Graham, Caleb" userId="36220594-3c0f-45bb-af4e-01b1fbeef98a" providerId="ADAL" clId="{BDB08F18-0639-1249-9408-C2FE2FF82825}" dt="2022-11-29T19:59:42.216" v="19" actId="22"/>
        <pc:sldMkLst>
          <pc:docMk/>
          <pc:sldMk cId="4150511760" sldId="261"/>
        </pc:sldMkLst>
        <pc:spChg chg="add del">
          <ac:chgData name="Graham, Caleb" userId="36220594-3c0f-45bb-af4e-01b1fbeef98a" providerId="ADAL" clId="{BDB08F18-0639-1249-9408-C2FE2FF82825}" dt="2022-11-29T19:59:42.216" v="19" actId="22"/>
          <ac:spMkLst>
            <pc:docMk/>
            <pc:sldMk cId="4150511760" sldId="261"/>
            <ac:spMk id="5" creationId="{7966406F-2805-EEC3-D7E3-F115A0E297A5}"/>
          </ac:spMkLst>
        </pc:spChg>
      </pc:sldChg>
      <pc:sldChg chg="modSp add mod">
        <pc:chgData name="Graham, Caleb" userId="36220594-3c0f-45bb-af4e-01b1fbeef98a" providerId="ADAL" clId="{BDB08F18-0639-1249-9408-C2FE2FF82825}" dt="2022-11-29T20:13:02.987" v="699" actId="20577"/>
        <pc:sldMkLst>
          <pc:docMk/>
          <pc:sldMk cId="232982382" sldId="262"/>
        </pc:sldMkLst>
        <pc:spChg chg="mod">
          <ac:chgData name="Graham, Caleb" userId="36220594-3c0f-45bb-af4e-01b1fbeef98a" providerId="ADAL" clId="{BDB08F18-0639-1249-9408-C2FE2FF82825}" dt="2022-11-29T20:00:28.527" v="57" actId="313"/>
          <ac:spMkLst>
            <pc:docMk/>
            <pc:sldMk cId="232982382" sldId="262"/>
            <ac:spMk id="2" creationId="{762E945B-935C-A93C-46BB-896837B99FE8}"/>
          </ac:spMkLst>
        </pc:spChg>
        <pc:spChg chg="mod">
          <ac:chgData name="Graham, Caleb" userId="36220594-3c0f-45bb-af4e-01b1fbeef98a" providerId="ADAL" clId="{BDB08F18-0639-1249-9408-C2FE2FF82825}" dt="2022-11-29T20:13:02.987" v="699" actId="20577"/>
          <ac:spMkLst>
            <pc:docMk/>
            <pc:sldMk cId="232982382" sldId="262"/>
            <ac:spMk id="3" creationId="{D8F3F19A-D554-8FE0-C2AA-15D1F6C6953D}"/>
          </ac:spMkLst>
        </pc:spChg>
      </pc:sldChg>
      <pc:sldChg chg="addSp delSp modSp new del mod">
        <pc:chgData name="Graham, Caleb" userId="36220594-3c0f-45bb-af4e-01b1fbeef98a" providerId="ADAL" clId="{BDB08F18-0639-1249-9408-C2FE2FF82825}" dt="2022-11-29T19:59:36.144" v="17" actId="2696"/>
        <pc:sldMkLst>
          <pc:docMk/>
          <pc:sldMk cId="782935598" sldId="262"/>
        </pc:sldMkLst>
        <pc:spChg chg="mod">
          <ac:chgData name="Graham, Caleb" userId="36220594-3c0f-45bb-af4e-01b1fbeef98a" providerId="ADAL" clId="{BDB08F18-0639-1249-9408-C2FE2FF82825}" dt="2022-11-29T19:59:28.779" v="13" actId="20577"/>
          <ac:spMkLst>
            <pc:docMk/>
            <pc:sldMk cId="782935598" sldId="262"/>
            <ac:spMk id="2" creationId="{61910E93-3726-520D-3349-B99503962119}"/>
          </ac:spMkLst>
        </pc:spChg>
        <pc:spChg chg="add del mod">
          <ac:chgData name="Graham, Caleb" userId="36220594-3c0f-45bb-af4e-01b1fbeef98a" providerId="ADAL" clId="{BDB08F18-0639-1249-9408-C2FE2FF82825}" dt="2022-11-29T19:59:34.316" v="16"/>
          <ac:spMkLst>
            <pc:docMk/>
            <pc:sldMk cId="782935598" sldId="262"/>
            <ac:spMk id="4" creationId="{E5900DE6-1444-CB24-ADDB-22830248FEAA}"/>
          </ac:spMkLst>
        </pc:spChg>
      </pc:sldChg>
    </pc:docChg>
  </pc:docChgLst>
  <pc:docChgLst>
    <pc:chgData name="Klenner, Jayne" userId="S::jayneklenner@kings.edu::7108e737-e38c-4502-94bf-cf9421ee13e7" providerId="AD" clId="Web-{03501F0A-25D0-2051-4C8E-41C5F7CC545B}"/>
    <pc:docChg chg="modSld">
      <pc:chgData name="Klenner, Jayne" userId="S::jayneklenner@kings.edu::7108e737-e38c-4502-94bf-cf9421ee13e7" providerId="AD" clId="Web-{03501F0A-25D0-2051-4C8E-41C5F7CC545B}" dt="2022-11-29T21:24:00.809" v="2" actId="20577"/>
      <pc:docMkLst>
        <pc:docMk/>
      </pc:docMkLst>
      <pc:sldChg chg="modSp">
        <pc:chgData name="Klenner, Jayne" userId="S::jayneklenner@kings.edu::7108e737-e38c-4502-94bf-cf9421ee13e7" providerId="AD" clId="Web-{03501F0A-25D0-2051-4C8E-41C5F7CC545B}" dt="2022-11-29T21:24:00.809" v="2" actId="20577"/>
        <pc:sldMkLst>
          <pc:docMk/>
          <pc:sldMk cId="223391609" sldId="256"/>
        </pc:sldMkLst>
        <pc:spChg chg="mod">
          <ac:chgData name="Klenner, Jayne" userId="S::jayneklenner@kings.edu::7108e737-e38c-4502-94bf-cf9421ee13e7" providerId="AD" clId="Web-{03501F0A-25D0-2051-4C8E-41C5F7CC545B}" dt="2022-11-29T21:24:00.809" v="2" actId="20577"/>
          <ac:spMkLst>
            <pc:docMk/>
            <pc:sldMk cId="223391609" sldId="256"/>
            <ac:spMk id="2" creationId="{F4AFB1A3-C631-3D08-B862-BF3A35A6705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06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0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3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2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2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18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4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5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4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34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arble with brown and aqua colors">
            <a:extLst>
              <a:ext uri="{FF2B5EF4-FFF2-40B4-BE49-F238E27FC236}">
                <a16:creationId xmlns:a16="http://schemas.microsoft.com/office/drawing/2014/main" id="{A512566C-4578-B3E2-50F6-5F14F9C851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92" b="1628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AFB1A3-C631-3D08-B862-BF3A35A67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524000"/>
            <a:ext cx="5075853" cy="2581369"/>
          </a:xfrm>
        </p:spPr>
        <p:txBody>
          <a:bodyPr anchor="t">
            <a:normAutofit/>
          </a:bodyPr>
          <a:lstStyle/>
          <a:p>
            <a:r>
              <a:rPr lang="en-US" sz="4800"/>
              <a:t>Web 3.0</a:t>
            </a:r>
            <a:r>
              <a:rPr lang="en-US" sz="4800">
                <a:solidFill>
                  <a:schemeClr val="bg1"/>
                </a:solidFill>
              </a:rPr>
              <a:t> </a:t>
            </a:r>
            <a:br>
              <a:rPr lang="en-US" sz="4800"/>
            </a:br>
            <a:r>
              <a:rPr lang="en-US" sz="4800"/>
              <a:t>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AF8B0-B6AC-84C0-1D41-D8B3F08F2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67369"/>
            <a:ext cx="4572000" cy="789300"/>
          </a:xfrm>
        </p:spPr>
        <p:txBody>
          <a:bodyPr>
            <a:normAutofit/>
          </a:bodyPr>
          <a:lstStyle/>
          <a:p>
            <a:r>
              <a:rPr lang="en-US"/>
              <a:t>By: Caleb Graham</a:t>
            </a:r>
          </a:p>
        </p:txBody>
      </p:sp>
    </p:spTree>
    <p:extLst>
      <p:ext uri="{BB962C8B-B14F-4D97-AF65-F5344CB8AC3E}">
        <p14:creationId xmlns:p14="http://schemas.microsoft.com/office/powerpoint/2010/main" val="223391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4F455-F967-8FC5-EF21-2B01204E5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General Background of Web 1.0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5F151-28A2-0640-E16B-D9592C201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/>
              <a:t>Web 1.0 was started around 30 years ago.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Berners Lee, computer scientist at CERN created first webpage in 1991.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Also fundamental in development of HTML, HTTP and URL.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Very basic used “static pages” . Not very interactive, mainly collection of information.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Focal point for what started it all and what we know today.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Link to first ever webpage. http://</a:t>
            </a:r>
            <a:r>
              <a:rPr lang="en-US" err="1"/>
              <a:t>info.cern.ch</a:t>
            </a:r>
            <a:r>
              <a:rPr lang="en-US"/>
              <a:t>/hypertext/WWW/</a:t>
            </a:r>
            <a:r>
              <a:rPr lang="en-US" err="1"/>
              <a:t>TheProject.html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43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4EFDD-11CB-6E01-EBAF-7930BC68F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General Background of Web 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13E93-A5E0-6065-5004-7B17616B5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/>
              <a:t>Started to come about in the late 90’s.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Introduced more of the social and interactive features that is still mainstream today.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Huge emphasis on user generated content and interaction.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Introduction of the likes of Twitter, Facebook and YouTube.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Introduction of mobile internet and phones let you carry the web wherever you went.</a:t>
            </a:r>
          </a:p>
        </p:txBody>
      </p:sp>
    </p:spTree>
    <p:extLst>
      <p:ext uri="{BB962C8B-B14F-4D97-AF65-F5344CB8AC3E}">
        <p14:creationId xmlns:p14="http://schemas.microsoft.com/office/powerpoint/2010/main" val="3279928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7DE41C-53F9-E856-B31B-FAAEDC4D1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General Background of Web 3.0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96CB68-C7AC-4909-D444-F48DC4BE9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62838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/>
              <a:t>Next big shift just like 2.0 once was.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Core concepts of decentralization, greater user utility and blockchain technology.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Easier for users to decide who to share their data with and how.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Decentralization cuts out intermediaries and gives the users more security and ownership over their dat.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User utility is improved by having smarter AI to help make your life easier on the web.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Blockchain technology</a:t>
            </a:r>
          </a:p>
        </p:txBody>
      </p:sp>
    </p:spTree>
    <p:extLst>
      <p:ext uri="{BB962C8B-B14F-4D97-AF65-F5344CB8AC3E}">
        <p14:creationId xmlns:p14="http://schemas.microsoft.com/office/powerpoint/2010/main" val="2462323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C0C1C1-9509-1BAA-80C9-9779857B9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en-US"/>
              <a:t>Advantages of 3.0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39390-E948-65C7-5771-D03FB8D65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/>
              <a:t>Expanded use of data by use of the semantic web.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Professional looking.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Virtual items may now have more value.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User data has increase in security and privacy by use of encryption.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Decentralized design allows users to get data under any circumstances.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Allows interaction with any machines.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Search results more precise due to smarter AI.</a:t>
            </a:r>
          </a:p>
        </p:txBody>
      </p:sp>
    </p:spTree>
    <p:extLst>
      <p:ext uri="{BB962C8B-B14F-4D97-AF65-F5344CB8AC3E}">
        <p14:creationId xmlns:p14="http://schemas.microsoft.com/office/powerpoint/2010/main" val="2324338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2E945B-935C-A93C-46BB-896837B99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en-US"/>
              <a:t>Disadvantages of 3.0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3F19A-D554-8FE0-C2AA-15D1F6C6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/>
              <a:t>Need for certain devices.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Web 1.0 pages will become almost obsolete.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3.0 is not ready for widespread adoption.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Decentralization may make it harder to regulate online behavior.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Complicated technology could stray users away from using it.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Concerns about ownership.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Could be simple for other users to find information about you. </a:t>
            </a:r>
          </a:p>
        </p:txBody>
      </p:sp>
    </p:spTree>
    <p:extLst>
      <p:ext uri="{BB962C8B-B14F-4D97-AF65-F5344CB8AC3E}">
        <p14:creationId xmlns:p14="http://schemas.microsoft.com/office/powerpoint/2010/main" val="4150511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2E945B-935C-A93C-46BB-896837B99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en-US"/>
              <a:t>In conclusion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3F19A-D554-8FE0-C2AA-15D1F6C6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/>
              <a:t>The Web was created by Berners Lee in the early 90’s.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Web 1.0 and 2.0 is the past and current state of the web.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Web 3.0 is the concept of the next generation of the web.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Focused on a better user driven experience.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Many advantages and disadvantages that come with Web 3.0.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Could possibly be a long time for it to even become used mainstream.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2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ortalVTI">
  <a:themeElements>
    <a:clrScheme name="AnalogousFromLightSeedRightStep">
      <a:dk1>
        <a:srgbClr val="000000"/>
      </a:dk1>
      <a:lt1>
        <a:srgbClr val="FFFFFF"/>
      </a:lt1>
      <a:dk2>
        <a:srgbClr val="413324"/>
      </a:dk2>
      <a:lt2>
        <a:srgbClr val="E2E7E8"/>
      </a:lt2>
      <a:accent1>
        <a:srgbClr val="D39089"/>
      </a:accent1>
      <a:accent2>
        <a:srgbClr val="C79A6B"/>
      </a:accent2>
      <a:accent3>
        <a:srgbClr val="AAA66F"/>
      </a:accent3>
      <a:accent4>
        <a:srgbClr val="91AB5F"/>
      </a:accent4>
      <a:accent5>
        <a:srgbClr val="80AE72"/>
      </a:accent5>
      <a:accent6>
        <a:srgbClr val="63B371"/>
      </a:accent6>
      <a:hlink>
        <a:srgbClr val="588C92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PortalVTI</vt:lpstr>
      <vt:lpstr>Web 3.0  Presentation</vt:lpstr>
      <vt:lpstr>General Background of Web 1.0</vt:lpstr>
      <vt:lpstr>General Background of Web 2.0</vt:lpstr>
      <vt:lpstr>General Background of Web 3.0</vt:lpstr>
      <vt:lpstr>Advantages of 3.0</vt:lpstr>
      <vt:lpstr>Disadvantages of 3.0</vt:lpstr>
      <vt:lpstr>In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3.0  Presentation</dc:title>
  <dc:creator>Graham, Caleb</dc:creator>
  <cp:revision>1</cp:revision>
  <dcterms:created xsi:type="dcterms:W3CDTF">2022-10-11T00:44:00Z</dcterms:created>
  <dcterms:modified xsi:type="dcterms:W3CDTF">2022-11-29T21:24:35Z</dcterms:modified>
</cp:coreProperties>
</file>